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2"/>
    <p:sldId id="265" r:id="rId3"/>
    <p:sldId id="297" r:id="rId4"/>
    <p:sldId id="269" r:id="rId5"/>
    <p:sldId id="266" r:id="rId6"/>
    <p:sldId id="273" r:id="rId7"/>
    <p:sldId id="278" r:id="rId8"/>
    <p:sldId id="281" r:id="rId9"/>
    <p:sldId id="279" r:id="rId10"/>
    <p:sldId id="282" r:id="rId11"/>
    <p:sldId id="283" r:id="rId12"/>
    <p:sldId id="284" r:id="rId13"/>
    <p:sldId id="289" r:id="rId14"/>
    <p:sldId id="285" r:id="rId15"/>
    <p:sldId id="290" r:id="rId16"/>
    <p:sldId id="291" r:id="rId17"/>
    <p:sldId id="292" r:id="rId18"/>
    <p:sldId id="293" r:id="rId19"/>
    <p:sldId id="295" r:id="rId20"/>
    <p:sldId id="299" r:id="rId21"/>
    <p:sldId id="286" r:id="rId22"/>
    <p:sldId id="302" r:id="rId23"/>
    <p:sldId id="309" r:id="rId24"/>
    <p:sldId id="312" r:id="rId25"/>
    <p:sldId id="313" r:id="rId26"/>
    <p:sldId id="311" r:id="rId27"/>
    <p:sldId id="314" r:id="rId28"/>
    <p:sldId id="315" r:id="rId29"/>
    <p:sldId id="316" r:id="rId30"/>
    <p:sldId id="310" r:id="rId31"/>
    <p:sldId id="303" r:id="rId32"/>
    <p:sldId id="301" r:id="rId33"/>
    <p:sldId id="298" r:id="rId34"/>
    <p:sldId id="329" r:id="rId35"/>
    <p:sldId id="317" r:id="rId36"/>
    <p:sldId id="330" r:id="rId37"/>
    <p:sldId id="318" r:id="rId38"/>
    <p:sldId id="331" r:id="rId39"/>
    <p:sldId id="319" r:id="rId40"/>
    <p:sldId id="332" r:id="rId41"/>
    <p:sldId id="307" r:id="rId42"/>
    <p:sldId id="320" r:id="rId43"/>
    <p:sldId id="327" r:id="rId44"/>
    <p:sldId id="328" r:id="rId45"/>
    <p:sldId id="322" r:id="rId46"/>
    <p:sldId id="325" r:id="rId47"/>
    <p:sldId id="326" r:id="rId48"/>
    <p:sldId id="324" r:id="rId49"/>
    <p:sldId id="27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FF00"/>
    <a:srgbClr val="FFFFFF"/>
    <a:srgbClr val="CC66FF"/>
    <a:srgbClr val="F6E5FF"/>
    <a:srgbClr val="F4DDFF"/>
    <a:srgbClr val="F0D1FF"/>
    <a:srgbClr val="F1D5FF"/>
    <a:srgbClr val="E3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C375E-8317-4B39-A9A6-CD3E0EFDB4C8}" v="71" dt="2023-11-12T16:00:1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5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Spedding" userId="9e647c145df99bf4" providerId="LiveId" clId="{2C3C375E-8317-4B39-A9A6-CD3E0EFDB4C8}"/>
    <pc:docChg chg="undo redo custSel addSld delSld modSld sldOrd">
      <pc:chgData name="Jason Spedding" userId="9e647c145df99bf4" providerId="LiveId" clId="{2C3C375E-8317-4B39-A9A6-CD3E0EFDB4C8}" dt="2023-11-12T16:02:55.114" v="2469" actId="27107"/>
      <pc:docMkLst>
        <pc:docMk/>
      </pc:docMkLst>
      <pc:sldChg chg="addSp delSp modSp mod ord">
        <pc:chgData name="Jason Spedding" userId="9e647c145df99bf4" providerId="LiveId" clId="{2C3C375E-8317-4B39-A9A6-CD3E0EFDB4C8}" dt="2023-11-12T10:41:30.511" v="312"/>
        <pc:sldMkLst>
          <pc:docMk/>
          <pc:sldMk cId="2421971426" sldId="256"/>
        </pc:sldMkLst>
        <pc:spChg chg="mod">
          <ac:chgData name="Jason Spedding" userId="9e647c145df99bf4" providerId="LiveId" clId="{2C3C375E-8317-4B39-A9A6-CD3E0EFDB4C8}" dt="2023-11-12T10:40:04.430" v="295" actId="20577"/>
          <ac:spMkLst>
            <pc:docMk/>
            <pc:sldMk cId="2421971426" sldId="256"/>
            <ac:spMk id="6" creationId="{E9F69D14-C53C-4DB0-1311-84AB6ADDBB6F}"/>
          </ac:spMkLst>
        </pc:spChg>
        <pc:spChg chg="del mod">
          <ac:chgData name="Jason Spedding" userId="9e647c145df99bf4" providerId="LiveId" clId="{2C3C375E-8317-4B39-A9A6-CD3E0EFDB4C8}" dt="2023-11-12T09:02:45.478" v="6" actId="478"/>
          <ac:spMkLst>
            <pc:docMk/>
            <pc:sldMk cId="2421971426" sldId="256"/>
            <ac:spMk id="7" creationId="{748A6B0D-39D9-6D90-8EA0-E33D7492EEC0}"/>
          </ac:spMkLst>
        </pc:spChg>
        <pc:spChg chg="add del mod">
          <ac:chgData name="Jason Spedding" userId="9e647c145df99bf4" providerId="LiveId" clId="{2C3C375E-8317-4B39-A9A6-CD3E0EFDB4C8}" dt="2023-11-12T09:18:24.963" v="236" actId="478"/>
          <ac:spMkLst>
            <pc:docMk/>
            <pc:sldMk cId="2421971426" sldId="256"/>
            <ac:spMk id="8" creationId="{8DC20AEB-4F92-2DC3-1DD5-4428127CAEED}"/>
          </ac:spMkLst>
        </pc:spChg>
      </pc:sldChg>
      <pc:sldChg chg="modSp add mod">
        <pc:chgData name="Jason Spedding" userId="9e647c145df99bf4" providerId="LiveId" clId="{2C3C375E-8317-4B39-A9A6-CD3E0EFDB4C8}" dt="2023-11-12T09:20:59.641" v="242" actId="20577"/>
        <pc:sldMkLst>
          <pc:docMk/>
          <pc:sldMk cId="361769498" sldId="257"/>
        </pc:sldMkLst>
        <pc:spChg chg="mod">
          <ac:chgData name="Jason Spedding" userId="9e647c145df99bf4" providerId="LiveId" clId="{2C3C375E-8317-4B39-A9A6-CD3E0EFDB4C8}" dt="2023-11-12T09:20:59.641" v="242" actId="20577"/>
          <ac:spMkLst>
            <pc:docMk/>
            <pc:sldMk cId="361769498" sldId="257"/>
            <ac:spMk id="7" creationId="{748A6B0D-39D9-6D90-8EA0-E33D7492EEC0}"/>
          </ac:spMkLst>
        </pc:spChg>
      </pc:sldChg>
      <pc:sldChg chg="add">
        <pc:chgData name="Jason Spedding" userId="9e647c145df99bf4" providerId="LiveId" clId="{2C3C375E-8317-4B39-A9A6-CD3E0EFDB4C8}" dt="2023-11-12T09:03:06.041" v="7" actId="2890"/>
        <pc:sldMkLst>
          <pc:docMk/>
          <pc:sldMk cId="503322959" sldId="258"/>
        </pc:sldMkLst>
      </pc:sldChg>
      <pc:sldChg chg="addSp modSp add mod">
        <pc:chgData name="Jason Spedding" userId="9e647c145df99bf4" providerId="LiveId" clId="{2C3C375E-8317-4B39-A9A6-CD3E0EFDB4C8}" dt="2023-11-12T09:19:05.147" v="239" actId="1076"/>
        <pc:sldMkLst>
          <pc:docMk/>
          <pc:sldMk cId="1046468898" sldId="259"/>
        </pc:sldMkLst>
        <pc:spChg chg="mod">
          <ac:chgData name="Jason Spedding" userId="9e647c145df99bf4" providerId="LiveId" clId="{2C3C375E-8317-4B39-A9A6-CD3E0EFDB4C8}" dt="2023-11-12T09:04:54.853" v="102" actId="14100"/>
          <ac:spMkLst>
            <pc:docMk/>
            <pc:sldMk cId="1046468898" sldId="259"/>
            <ac:spMk id="6" creationId="{E9F69D14-C53C-4DB0-1311-84AB6ADDBB6F}"/>
          </ac:spMkLst>
        </pc:spChg>
        <pc:picChg chg="add mod modCrop">
          <ac:chgData name="Jason Spedding" userId="9e647c145df99bf4" providerId="LiveId" clId="{2C3C375E-8317-4B39-A9A6-CD3E0EFDB4C8}" dt="2023-11-12T09:07:24.156" v="114" actId="1076"/>
          <ac:picMkLst>
            <pc:docMk/>
            <pc:sldMk cId="1046468898" sldId="259"/>
            <ac:picMk id="3" creationId="{2F6CD12F-1459-9665-C73C-AAA401A98476}"/>
          </ac:picMkLst>
        </pc:picChg>
        <pc:picChg chg="add mod">
          <ac:chgData name="Jason Spedding" userId="9e647c145df99bf4" providerId="LiveId" clId="{2C3C375E-8317-4B39-A9A6-CD3E0EFDB4C8}" dt="2023-11-12T09:19:05.147" v="239" actId="1076"/>
          <ac:picMkLst>
            <pc:docMk/>
            <pc:sldMk cId="1046468898" sldId="259"/>
            <ac:picMk id="4" creationId="{7B417D11-37C0-3683-3CD6-55D1E6F48BEF}"/>
          </ac:picMkLst>
        </pc:picChg>
      </pc:sldChg>
      <pc:sldChg chg="add">
        <pc:chgData name="Jason Spedding" userId="9e647c145df99bf4" providerId="LiveId" clId="{2C3C375E-8317-4B39-A9A6-CD3E0EFDB4C8}" dt="2023-11-12T09:16:18.320" v="119" actId="2890"/>
        <pc:sldMkLst>
          <pc:docMk/>
          <pc:sldMk cId="3461449918" sldId="260"/>
        </pc:sldMkLst>
      </pc:sldChg>
      <pc:sldChg chg="addSp delSp modSp add mod">
        <pc:chgData name="Jason Spedding" userId="9e647c145df99bf4" providerId="LiveId" clId="{2C3C375E-8317-4B39-A9A6-CD3E0EFDB4C8}" dt="2023-11-12T09:16:51.651" v="225" actId="1076"/>
        <pc:sldMkLst>
          <pc:docMk/>
          <pc:sldMk cId="3976756592" sldId="261"/>
        </pc:sldMkLst>
        <pc:spChg chg="del">
          <ac:chgData name="Jason Spedding" userId="9e647c145df99bf4" providerId="LiveId" clId="{2C3C375E-8317-4B39-A9A6-CD3E0EFDB4C8}" dt="2023-11-12T09:16:29.081" v="124" actId="478"/>
          <ac:spMkLst>
            <pc:docMk/>
            <pc:sldMk cId="3976756592" sldId="261"/>
            <ac:spMk id="6" creationId="{E9F69D14-C53C-4DB0-1311-84AB6ADDBB6F}"/>
          </ac:spMkLst>
        </pc:spChg>
        <pc:spChg chg="mod">
          <ac:chgData name="Jason Spedding" userId="9e647c145df99bf4" providerId="LiveId" clId="{2C3C375E-8317-4B39-A9A6-CD3E0EFDB4C8}" dt="2023-11-12T09:16:44.798" v="222" actId="20577"/>
          <ac:spMkLst>
            <pc:docMk/>
            <pc:sldMk cId="3976756592" sldId="261"/>
            <ac:spMk id="7" creationId="{748A6B0D-39D9-6D90-8EA0-E33D7492EEC0}"/>
          </ac:spMkLst>
        </pc:spChg>
        <pc:picChg chg="add mod">
          <ac:chgData name="Jason Spedding" userId="9e647c145df99bf4" providerId="LiveId" clId="{2C3C375E-8317-4B39-A9A6-CD3E0EFDB4C8}" dt="2023-11-12T09:16:51.651" v="225" actId="1076"/>
          <ac:picMkLst>
            <pc:docMk/>
            <pc:sldMk cId="3976756592" sldId="261"/>
            <ac:picMk id="3" creationId="{7F7CA722-1F65-F8D5-CE5E-9EF8ECFDF464}"/>
          </ac:picMkLst>
        </pc:picChg>
      </pc:sldChg>
      <pc:sldChg chg="modSp add mod">
        <pc:chgData name="Jason Spedding" userId="9e647c145df99bf4" providerId="LiveId" clId="{2C3C375E-8317-4B39-A9A6-CD3E0EFDB4C8}" dt="2023-11-12T09:18:39.676" v="237" actId="207"/>
        <pc:sldMkLst>
          <pc:docMk/>
          <pc:sldMk cId="1479878814" sldId="262"/>
        </pc:sldMkLst>
        <pc:spChg chg="mod">
          <ac:chgData name="Jason Spedding" userId="9e647c145df99bf4" providerId="LiveId" clId="{2C3C375E-8317-4B39-A9A6-CD3E0EFDB4C8}" dt="2023-11-12T09:18:39.676" v="237" actId="207"/>
          <ac:spMkLst>
            <pc:docMk/>
            <pc:sldMk cId="1479878814" sldId="262"/>
            <ac:spMk id="8" creationId="{8DC20AEB-4F92-2DC3-1DD5-4428127CAEED}"/>
          </ac:spMkLst>
        </pc:spChg>
      </pc:sldChg>
      <pc:sldChg chg="addSp delSp modSp add mod">
        <pc:chgData name="Jason Spedding" userId="9e647c145df99bf4" providerId="LiveId" clId="{2C3C375E-8317-4B39-A9A6-CD3E0EFDB4C8}" dt="2023-11-12T11:13:51.314" v="454" actId="20577"/>
        <pc:sldMkLst>
          <pc:docMk/>
          <pc:sldMk cId="2126915648" sldId="263"/>
        </pc:sldMkLst>
        <pc:spChg chg="add mod">
          <ac:chgData name="Jason Spedding" userId="9e647c145df99bf4" providerId="LiveId" clId="{2C3C375E-8317-4B39-A9A6-CD3E0EFDB4C8}" dt="2023-11-12T10:14:34.792" v="250"/>
          <ac:spMkLst>
            <pc:docMk/>
            <pc:sldMk cId="2126915648" sldId="263"/>
            <ac:spMk id="2" creationId="{69A674A6-28D2-74A5-A350-BBCB95419B90}"/>
          </ac:spMkLst>
        </pc:spChg>
        <pc:spChg chg="add mod">
          <ac:chgData name="Jason Spedding" userId="9e647c145df99bf4" providerId="LiveId" clId="{2C3C375E-8317-4B39-A9A6-CD3E0EFDB4C8}" dt="2023-11-12T11:13:51.314" v="454" actId="20577"/>
          <ac:spMkLst>
            <pc:docMk/>
            <pc:sldMk cId="2126915648" sldId="263"/>
            <ac:spMk id="3" creationId="{95B71AED-21A7-CA4E-BFF4-23CE200CC267}"/>
          </ac:spMkLst>
        </pc:spChg>
        <pc:spChg chg="del">
          <ac:chgData name="Jason Spedding" userId="9e647c145df99bf4" providerId="LiveId" clId="{2C3C375E-8317-4B39-A9A6-CD3E0EFDB4C8}" dt="2023-11-12T10:13:19.015" v="244" actId="478"/>
          <ac:spMkLst>
            <pc:docMk/>
            <pc:sldMk cId="2126915648" sldId="263"/>
            <ac:spMk id="6" creationId="{E9F69D14-C53C-4DB0-1311-84AB6ADDBB6F}"/>
          </ac:spMkLst>
        </pc:spChg>
        <pc:picChg chg="mod">
          <ac:chgData name="Jason Spedding" userId="9e647c145df99bf4" providerId="LiveId" clId="{2C3C375E-8317-4B39-A9A6-CD3E0EFDB4C8}" dt="2023-11-12T10:13:58.848" v="249" actId="14100"/>
          <ac:picMkLst>
            <pc:docMk/>
            <pc:sldMk cId="2126915648" sldId="263"/>
            <ac:picMk id="5" creationId="{90CEAC37-FC75-EB81-D535-C3C7EE10063F}"/>
          </ac:picMkLst>
        </pc:picChg>
      </pc:sldChg>
      <pc:sldChg chg="modSp add mod">
        <pc:chgData name="Jason Spedding" userId="9e647c145df99bf4" providerId="LiveId" clId="{2C3C375E-8317-4B39-A9A6-CD3E0EFDB4C8}" dt="2023-11-12T10:17:34.151" v="270" actId="14100"/>
        <pc:sldMkLst>
          <pc:docMk/>
          <pc:sldMk cId="784452376" sldId="264"/>
        </pc:sldMkLst>
        <pc:spChg chg="mod">
          <ac:chgData name="Jason Spedding" userId="9e647c145df99bf4" providerId="LiveId" clId="{2C3C375E-8317-4B39-A9A6-CD3E0EFDB4C8}" dt="2023-11-12T10:17:34.151" v="270" actId="14100"/>
          <ac:spMkLst>
            <pc:docMk/>
            <pc:sldMk cId="784452376" sldId="264"/>
            <ac:spMk id="3" creationId="{95B71AED-21A7-CA4E-BFF4-23CE200CC267}"/>
          </ac:spMkLst>
        </pc:spChg>
      </pc:sldChg>
      <pc:sldChg chg="modSp add mod ord">
        <pc:chgData name="Jason Spedding" userId="9e647c145df99bf4" providerId="LiveId" clId="{2C3C375E-8317-4B39-A9A6-CD3E0EFDB4C8}" dt="2023-11-12T15:01:48.710" v="2296" actId="20577"/>
        <pc:sldMkLst>
          <pc:docMk/>
          <pc:sldMk cId="1048219495" sldId="265"/>
        </pc:sldMkLst>
        <pc:spChg chg="mod">
          <ac:chgData name="Jason Spedding" userId="9e647c145df99bf4" providerId="LiveId" clId="{2C3C375E-8317-4B39-A9A6-CD3E0EFDB4C8}" dt="2023-11-12T15:01:48.710" v="2296" actId="20577"/>
          <ac:spMkLst>
            <pc:docMk/>
            <pc:sldMk cId="1048219495" sldId="265"/>
            <ac:spMk id="3" creationId="{95B71AED-21A7-CA4E-BFF4-23CE200CC267}"/>
          </ac:spMkLst>
        </pc:spChg>
      </pc:sldChg>
      <pc:sldChg chg="addSp modSp add mod ord">
        <pc:chgData name="Jason Spedding" userId="9e647c145df99bf4" providerId="LiveId" clId="{2C3C375E-8317-4B39-A9A6-CD3E0EFDB4C8}" dt="2023-11-12T13:30:28.878" v="1519"/>
        <pc:sldMkLst>
          <pc:docMk/>
          <pc:sldMk cId="4076209062" sldId="266"/>
        </pc:sldMkLst>
        <pc:spChg chg="mod">
          <ac:chgData name="Jason Spedding" userId="9e647c145df99bf4" providerId="LiveId" clId="{2C3C375E-8317-4B39-A9A6-CD3E0EFDB4C8}" dt="2023-11-12T13:30:28.878" v="1519"/>
          <ac:spMkLst>
            <pc:docMk/>
            <pc:sldMk cId="4076209062" sldId="266"/>
            <ac:spMk id="3" creationId="{95B71AED-21A7-CA4E-BFF4-23CE200CC267}"/>
          </ac:spMkLst>
        </pc:spChg>
        <pc:picChg chg="add">
          <ac:chgData name="Jason Spedding" userId="9e647c145df99bf4" providerId="LiveId" clId="{2C3C375E-8317-4B39-A9A6-CD3E0EFDB4C8}" dt="2023-11-12T10:18:49.216" v="279"/>
          <ac:picMkLst>
            <pc:docMk/>
            <pc:sldMk cId="4076209062" sldId="266"/>
            <ac:picMk id="4" creationId="{44DCECE4-A4BA-A7B5-E9C0-EBF20CBF558C}"/>
          </ac:picMkLst>
        </pc:picChg>
      </pc:sldChg>
      <pc:sldChg chg="addSp add mod">
        <pc:chgData name="Jason Spedding" userId="9e647c145df99bf4" providerId="LiveId" clId="{2C3C375E-8317-4B39-A9A6-CD3E0EFDB4C8}" dt="2023-11-12T10:28:00.328" v="281" actId="22"/>
        <pc:sldMkLst>
          <pc:docMk/>
          <pc:sldMk cId="2268764633" sldId="267"/>
        </pc:sldMkLst>
        <pc:picChg chg="add">
          <ac:chgData name="Jason Spedding" userId="9e647c145df99bf4" providerId="LiveId" clId="{2C3C375E-8317-4B39-A9A6-CD3E0EFDB4C8}" dt="2023-11-12T10:28:00.328" v="281" actId="22"/>
          <ac:picMkLst>
            <pc:docMk/>
            <pc:sldMk cId="2268764633" sldId="267"/>
            <ac:picMk id="3" creationId="{CB6502A5-B103-255F-8A4C-39992674B183}"/>
          </ac:picMkLst>
        </pc:picChg>
      </pc:sldChg>
      <pc:sldChg chg="addSp delSp modSp add mod">
        <pc:chgData name="Jason Spedding" userId="9e647c145df99bf4" providerId="LiveId" clId="{2C3C375E-8317-4B39-A9A6-CD3E0EFDB4C8}" dt="2023-11-12T10:31:37.175" v="286" actId="1076"/>
        <pc:sldMkLst>
          <pc:docMk/>
          <pc:sldMk cId="1945963178" sldId="268"/>
        </pc:sldMkLst>
        <pc:picChg chg="del">
          <ac:chgData name="Jason Spedding" userId="9e647c145df99bf4" providerId="LiveId" clId="{2C3C375E-8317-4B39-A9A6-CD3E0EFDB4C8}" dt="2023-11-12T10:31:35.098" v="285" actId="21"/>
          <ac:picMkLst>
            <pc:docMk/>
            <pc:sldMk cId="1945963178" sldId="268"/>
            <ac:picMk id="3" creationId="{CB6502A5-B103-255F-8A4C-39992674B183}"/>
          </ac:picMkLst>
        </pc:picChg>
        <pc:picChg chg="add mod">
          <ac:chgData name="Jason Spedding" userId="9e647c145df99bf4" providerId="LiveId" clId="{2C3C375E-8317-4B39-A9A6-CD3E0EFDB4C8}" dt="2023-11-12T10:31:37.175" v="286" actId="1076"/>
          <ac:picMkLst>
            <pc:docMk/>
            <pc:sldMk cId="1945963178" sldId="268"/>
            <ac:picMk id="4" creationId="{FB20A0A1-7D60-86FD-D995-4BA5C7C7128E}"/>
          </ac:picMkLst>
        </pc:picChg>
      </pc:sldChg>
      <pc:sldChg chg="addSp modSp add mod ord">
        <pc:chgData name="Jason Spedding" userId="9e647c145df99bf4" providerId="LiveId" clId="{2C3C375E-8317-4B39-A9A6-CD3E0EFDB4C8}" dt="2023-11-12T13:30:19.868" v="1518" actId="20577"/>
        <pc:sldMkLst>
          <pc:docMk/>
          <pc:sldMk cId="1664767379" sldId="269"/>
        </pc:sldMkLst>
        <pc:spChg chg="mod">
          <ac:chgData name="Jason Spedding" userId="9e647c145df99bf4" providerId="LiveId" clId="{2C3C375E-8317-4B39-A9A6-CD3E0EFDB4C8}" dt="2023-11-12T13:30:19.868" v="1518" actId="20577"/>
          <ac:spMkLst>
            <pc:docMk/>
            <pc:sldMk cId="1664767379" sldId="269"/>
            <ac:spMk id="3" creationId="{95B71AED-21A7-CA4E-BFF4-23CE200CC267}"/>
          </ac:spMkLst>
        </pc:spChg>
        <pc:picChg chg="add mod modCrop">
          <ac:chgData name="Jason Spedding" userId="9e647c145df99bf4" providerId="LiveId" clId="{2C3C375E-8317-4B39-A9A6-CD3E0EFDB4C8}" dt="2023-11-12T10:46:18.305" v="381" actId="1035"/>
          <ac:picMkLst>
            <pc:docMk/>
            <pc:sldMk cId="1664767379" sldId="269"/>
            <ac:picMk id="4" creationId="{C1F432B8-D0FB-87FE-7E13-96E60A909CDB}"/>
          </ac:picMkLst>
        </pc:picChg>
        <pc:picChg chg="add mod">
          <ac:chgData name="Jason Spedding" userId="9e647c145df99bf4" providerId="LiveId" clId="{2C3C375E-8317-4B39-A9A6-CD3E0EFDB4C8}" dt="2023-11-12T10:48:31.302" v="387" actId="1076"/>
          <ac:picMkLst>
            <pc:docMk/>
            <pc:sldMk cId="1664767379" sldId="269"/>
            <ac:picMk id="6" creationId="{D4BE6E7F-4779-2F1F-E190-7E5376F9ED46}"/>
          </ac:picMkLst>
        </pc:picChg>
      </pc:sldChg>
      <pc:sldChg chg="addSp modSp add mod ord">
        <pc:chgData name="Jason Spedding" userId="9e647c145df99bf4" providerId="LiveId" clId="{2C3C375E-8317-4B39-A9A6-CD3E0EFDB4C8}" dt="2023-11-12T15:53:39.236" v="2351"/>
        <pc:sldMkLst>
          <pc:docMk/>
          <pc:sldMk cId="788539300" sldId="270"/>
        </pc:sldMkLst>
        <pc:spChg chg="mod">
          <ac:chgData name="Jason Spedding" userId="9e647c145df99bf4" providerId="LiveId" clId="{2C3C375E-8317-4B39-A9A6-CD3E0EFDB4C8}" dt="2023-11-12T15:53:03.524" v="2344" actId="20577"/>
          <ac:spMkLst>
            <pc:docMk/>
            <pc:sldMk cId="788539300" sldId="270"/>
            <ac:spMk id="3" creationId="{95B71AED-21A7-CA4E-BFF4-23CE200CC267}"/>
          </ac:spMkLst>
        </pc:spChg>
        <pc:picChg chg="add mod">
          <ac:chgData name="Jason Spedding" userId="9e647c145df99bf4" providerId="LiveId" clId="{2C3C375E-8317-4B39-A9A6-CD3E0EFDB4C8}" dt="2023-11-12T15:53:15.776" v="2347" actId="14100"/>
          <ac:picMkLst>
            <pc:docMk/>
            <pc:sldMk cId="788539300" sldId="270"/>
            <ac:picMk id="6" creationId="{4AB4EF78-F11E-4420-E0B5-E46B20B31610}"/>
          </ac:picMkLst>
        </pc:picChg>
      </pc:sldChg>
      <pc:sldChg chg="add">
        <pc:chgData name="Jason Spedding" userId="9e647c145df99bf4" providerId="LiveId" clId="{2C3C375E-8317-4B39-A9A6-CD3E0EFDB4C8}" dt="2023-11-12T10:51:36.304" v="391" actId="2890"/>
        <pc:sldMkLst>
          <pc:docMk/>
          <pc:sldMk cId="1866174157" sldId="271"/>
        </pc:sldMkLst>
      </pc:sldChg>
      <pc:sldChg chg="add ord">
        <pc:chgData name="Jason Spedding" userId="9e647c145df99bf4" providerId="LiveId" clId="{2C3C375E-8317-4B39-A9A6-CD3E0EFDB4C8}" dt="2023-11-12T10:51:53.474" v="394"/>
        <pc:sldMkLst>
          <pc:docMk/>
          <pc:sldMk cId="4154620004" sldId="272"/>
        </pc:sldMkLst>
      </pc:sldChg>
      <pc:sldChg chg="addSp delSp modSp add mod ord">
        <pc:chgData name="Jason Spedding" userId="9e647c145df99bf4" providerId="LiveId" clId="{2C3C375E-8317-4B39-A9A6-CD3E0EFDB4C8}" dt="2023-11-12T13:30:32.949" v="1520"/>
        <pc:sldMkLst>
          <pc:docMk/>
          <pc:sldMk cId="172753013" sldId="273"/>
        </pc:sldMkLst>
        <pc:spChg chg="mod">
          <ac:chgData name="Jason Spedding" userId="9e647c145df99bf4" providerId="LiveId" clId="{2C3C375E-8317-4B39-A9A6-CD3E0EFDB4C8}" dt="2023-11-12T13:30:32.949" v="1520"/>
          <ac:spMkLst>
            <pc:docMk/>
            <pc:sldMk cId="172753013" sldId="273"/>
            <ac:spMk id="3" creationId="{95B71AED-21A7-CA4E-BFF4-23CE200CC267}"/>
          </ac:spMkLst>
        </pc:spChg>
        <pc:spChg chg="add del mod">
          <ac:chgData name="Jason Spedding" userId="9e647c145df99bf4" providerId="LiveId" clId="{2C3C375E-8317-4B39-A9A6-CD3E0EFDB4C8}" dt="2023-11-12T11:11:55.314" v="439" actId="478"/>
          <ac:spMkLst>
            <pc:docMk/>
            <pc:sldMk cId="172753013" sldId="273"/>
            <ac:spMk id="9" creationId="{87CBF1B4-8C85-37B8-B635-113354D78751}"/>
          </ac:spMkLst>
        </pc:spChg>
        <pc:spChg chg="add del mod">
          <ac:chgData name="Jason Spedding" userId="9e647c145df99bf4" providerId="LiveId" clId="{2C3C375E-8317-4B39-A9A6-CD3E0EFDB4C8}" dt="2023-11-12T11:11:53.221" v="438" actId="478"/>
          <ac:spMkLst>
            <pc:docMk/>
            <pc:sldMk cId="172753013" sldId="273"/>
            <ac:spMk id="10" creationId="{8B528DF6-FC21-78DC-DDB1-4560FBE93836}"/>
          </ac:spMkLst>
        </pc:spChg>
        <pc:picChg chg="mod modCrop">
          <ac:chgData name="Jason Spedding" userId="9e647c145df99bf4" providerId="LiveId" clId="{2C3C375E-8317-4B39-A9A6-CD3E0EFDB4C8}" dt="2023-11-12T10:57:14.921" v="405" actId="732"/>
          <ac:picMkLst>
            <pc:docMk/>
            <pc:sldMk cId="172753013" sldId="273"/>
            <ac:picMk id="4" creationId="{44DCECE4-A4BA-A7B5-E9C0-EBF20CBF558C}"/>
          </ac:picMkLst>
        </pc:picChg>
        <pc:picChg chg="add mod">
          <ac:chgData name="Jason Spedding" userId="9e647c145df99bf4" providerId="LiveId" clId="{2C3C375E-8317-4B39-A9A6-CD3E0EFDB4C8}" dt="2023-11-12T10:56:40.598" v="402"/>
          <ac:picMkLst>
            <pc:docMk/>
            <pc:sldMk cId="172753013" sldId="273"/>
            <ac:picMk id="6" creationId="{5620748C-DDA9-D26F-9435-35DB27E9B95E}"/>
          </ac:picMkLst>
        </pc:picChg>
        <pc:picChg chg="add del mod">
          <ac:chgData name="Jason Spedding" userId="9e647c145df99bf4" providerId="LiveId" clId="{2C3C375E-8317-4B39-A9A6-CD3E0EFDB4C8}" dt="2023-11-12T13:09:54.736" v="1359" actId="478"/>
          <ac:picMkLst>
            <pc:docMk/>
            <pc:sldMk cId="172753013" sldId="273"/>
            <ac:picMk id="7" creationId="{3161EA62-44B2-14BE-52D0-A124BAD39D61}"/>
          </ac:picMkLst>
        </pc:picChg>
        <pc:picChg chg="add mod">
          <ac:chgData name="Jason Spedding" userId="9e647c145df99bf4" providerId="LiveId" clId="{2C3C375E-8317-4B39-A9A6-CD3E0EFDB4C8}" dt="2023-11-12T11:06:27.761" v="418"/>
          <ac:picMkLst>
            <pc:docMk/>
            <pc:sldMk cId="172753013" sldId="273"/>
            <ac:picMk id="8" creationId="{EBD10011-047B-BB99-75E3-3BBA3689D7DF}"/>
          </ac:picMkLst>
        </pc:picChg>
      </pc:sldChg>
      <pc:sldChg chg="modSp add mod ord">
        <pc:chgData name="Jason Spedding" userId="9e647c145df99bf4" providerId="LiveId" clId="{2C3C375E-8317-4B39-A9A6-CD3E0EFDB4C8}" dt="2023-11-12T10:56:50.160" v="404"/>
        <pc:sldMkLst>
          <pc:docMk/>
          <pc:sldMk cId="840979571" sldId="274"/>
        </pc:sldMkLst>
        <pc:picChg chg="mod modCrop">
          <ac:chgData name="Jason Spedding" userId="9e647c145df99bf4" providerId="LiveId" clId="{2C3C375E-8317-4B39-A9A6-CD3E0EFDB4C8}" dt="2023-11-12T10:56:34.314" v="401" actId="732"/>
          <ac:picMkLst>
            <pc:docMk/>
            <pc:sldMk cId="840979571" sldId="274"/>
            <ac:picMk id="4" creationId="{44DCECE4-A4BA-A7B5-E9C0-EBF20CBF558C}"/>
          </ac:picMkLst>
        </pc:picChg>
      </pc:sldChg>
      <pc:sldChg chg="modSp add mod">
        <pc:chgData name="Jason Spedding" userId="9e647c145df99bf4" providerId="LiveId" clId="{2C3C375E-8317-4B39-A9A6-CD3E0EFDB4C8}" dt="2023-11-12T11:06:21.191" v="417" actId="732"/>
        <pc:sldMkLst>
          <pc:docMk/>
          <pc:sldMk cId="1106794951" sldId="275"/>
        </pc:sldMkLst>
        <pc:picChg chg="mod modCrop">
          <ac:chgData name="Jason Spedding" userId="9e647c145df99bf4" providerId="LiveId" clId="{2C3C375E-8317-4B39-A9A6-CD3E0EFDB4C8}" dt="2023-11-12T11:06:21.191" v="417" actId="732"/>
          <ac:picMkLst>
            <pc:docMk/>
            <pc:sldMk cId="1106794951" sldId="275"/>
            <ac:picMk id="4" creationId="{44DCECE4-A4BA-A7B5-E9C0-EBF20CBF558C}"/>
          </ac:picMkLst>
        </pc:picChg>
      </pc:sldChg>
      <pc:sldChg chg="add">
        <pc:chgData name="Jason Spedding" userId="9e647c145df99bf4" providerId="LiveId" clId="{2C3C375E-8317-4B39-A9A6-CD3E0EFDB4C8}" dt="2023-11-12T11:06:47.307" v="421" actId="2890"/>
        <pc:sldMkLst>
          <pc:docMk/>
          <pc:sldMk cId="3331100766" sldId="276"/>
        </pc:sldMkLst>
      </pc:sldChg>
      <pc:sldChg chg="add">
        <pc:chgData name="Jason Spedding" userId="9e647c145df99bf4" providerId="LiveId" clId="{2C3C375E-8317-4B39-A9A6-CD3E0EFDB4C8}" dt="2023-11-12T11:07:00.293" v="422" actId="2890"/>
        <pc:sldMkLst>
          <pc:docMk/>
          <pc:sldMk cId="186668857" sldId="277"/>
        </pc:sldMkLst>
      </pc:sldChg>
      <pc:sldChg chg="addSp delSp modSp add mod">
        <pc:chgData name="Jason Spedding" userId="9e647c145df99bf4" providerId="LiveId" clId="{2C3C375E-8317-4B39-A9A6-CD3E0EFDB4C8}" dt="2023-11-12T13:30:39.617" v="1521"/>
        <pc:sldMkLst>
          <pc:docMk/>
          <pc:sldMk cId="4249427725" sldId="278"/>
        </pc:sldMkLst>
        <pc:spChg chg="mod">
          <ac:chgData name="Jason Spedding" userId="9e647c145df99bf4" providerId="LiveId" clId="{2C3C375E-8317-4B39-A9A6-CD3E0EFDB4C8}" dt="2023-11-12T13:30:39.617" v="1521"/>
          <ac:spMkLst>
            <pc:docMk/>
            <pc:sldMk cId="4249427725" sldId="278"/>
            <ac:spMk id="3" creationId="{95B71AED-21A7-CA4E-BFF4-23CE200CC267}"/>
          </ac:spMkLst>
        </pc:spChg>
        <pc:picChg chg="add del mod">
          <ac:chgData name="Jason Spedding" userId="9e647c145df99bf4" providerId="LiveId" clId="{2C3C375E-8317-4B39-A9A6-CD3E0EFDB4C8}" dt="2023-11-12T13:09:56.628" v="1360" actId="478"/>
          <ac:picMkLst>
            <pc:docMk/>
            <pc:sldMk cId="4249427725" sldId="278"/>
            <ac:picMk id="7" creationId="{3161EA62-44B2-14BE-52D0-A124BAD39D61}"/>
          </ac:picMkLst>
        </pc:picChg>
        <pc:picChg chg="add del mod">
          <ac:chgData name="Jason Spedding" userId="9e647c145df99bf4" providerId="LiveId" clId="{2C3C375E-8317-4B39-A9A6-CD3E0EFDB4C8}" dt="2023-11-12T11:20:31.263" v="459" actId="22"/>
          <ac:picMkLst>
            <pc:docMk/>
            <pc:sldMk cId="4249427725" sldId="278"/>
            <ac:picMk id="12" creationId="{84E3FD7D-72AA-3899-1055-971C512EB7E4}"/>
          </ac:picMkLst>
        </pc:picChg>
      </pc:sldChg>
      <pc:sldChg chg="addSp delSp modSp add mod">
        <pc:chgData name="Jason Spedding" userId="9e647c145df99bf4" providerId="LiveId" clId="{2C3C375E-8317-4B39-A9A6-CD3E0EFDB4C8}" dt="2023-11-12T14:32:32.433" v="1564" actId="688"/>
        <pc:sldMkLst>
          <pc:docMk/>
          <pc:sldMk cId="2941962467" sldId="279"/>
        </pc:sldMkLst>
        <pc:spChg chg="mod">
          <ac:chgData name="Jason Spedding" userId="9e647c145df99bf4" providerId="LiveId" clId="{2C3C375E-8317-4B39-A9A6-CD3E0EFDB4C8}" dt="2023-11-12T13:30:47.533" v="1523"/>
          <ac:spMkLst>
            <pc:docMk/>
            <pc:sldMk cId="2941962467" sldId="279"/>
            <ac:spMk id="3" creationId="{95B71AED-21A7-CA4E-BFF4-23CE200CC267}"/>
          </ac:spMkLst>
        </pc:spChg>
        <pc:spChg chg="mod">
          <ac:chgData name="Jason Spedding" userId="9e647c145df99bf4" providerId="LiveId" clId="{2C3C375E-8317-4B39-A9A6-CD3E0EFDB4C8}" dt="2023-11-12T11:40:32.642" v="517" actId="1038"/>
          <ac:spMkLst>
            <pc:docMk/>
            <pc:sldMk cId="2941962467" sldId="279"/>
            <ac:spMk id="9" creationId="{87CBF1B4-8C85-37B8-B635-113354D78751}"/>
          </ac:spMkLst>
        </pc:spChg>
        <pc:spChg chg="del">
          <ac:chgData name="Jason Spedding" userId="9e647c145df99bf4" providerId="LiveId" clId="{2C3C375E-8317-4B39-A9A6-CD3E0EFDB4C8}" dt="2023-11-12T11:40:37.567" v="518" actId="478"/>
          <ac:spMkLst>
            <pc:docMk/>
            <pc:sldMk cId="2941962467" sldId="279"/>
            <ac:spMk id="10" creationId="{8B528DF6-FC21-78DC-DDB1-4560FBE93836}"/>
          </ac:spMkLst>
        </pc:spChg>
        <pc:picChg chg="mod">
          <ac:chgData name="Jason Spedding" userId="9e647c145df99bf4" providerId="LiveId" clId="{2C3C375E-8317-4B39-A9A6-CD3E0EFDB4C8}" dt="2023-11-12T11:13:15.549" v="442" actId="14100"/>
          <ac:picMkLst>
            <pc:docMk/>
            <pc:sldMk cId="2941962467" sldId="279"/>
            <ac:picMk id="6" creationId="{5620748C-DDA9-D26F-9435-35DB27E9B95E}"/>
          </ac:picMkLst>
        </pc:picChg>
        <pc:picChg chg="del">
          <ac:chgData name="Jason Spedding" userId="9e647c145df99bf4" providerId="LiveId" clId="{2C3C375E-8317-4B39-A9A6-CD3E0EFDB4C8}" dt="2023-11-12T13:03:09.974" v="1141" actId="478"/>
          <ac:picMkLst>
            <pc:docMk/>
            <pc:sldMk cId="2941962467" sldId="279"/>
            <ac:picMk id="7" creationId="{3161EA62-44B2-14BE-52D0-A124BAD39D61}"/>
          </ac:picMkLst>
        </pc:picChg>
        <pc:picChg chg="add mod">
          <ac:chgData name="Jason Spedding" userId="9e647c145df99bf4" providerId="LiveId" clId="{2C3C375E-8317-4B39-A9A6-CD3E0EFDB4C8}" dt="2023-11-12T13:03:10.349" v="1142"/>
          <ac:picMkLst>
            <pc:docMk/>
            <pc:sldMk cId="2941962467" sldId="279"/>
            <ac:picMk id="10" creationId="{8B9C4390-1804-6248-3C55-F9B2898288A3}"/>
          </ac:picMkLst>
        </pc:picChg>
        <pc:picChg chg="add del">
          <ac:chgData name="Jason Spedding" userId="9e647c145df99bf4" providerId="LiveId" clId="{2C3C375E-8317-4B39-A9A6-CD3E0EFDB4C8}" dt="2023-11-12T11:21:13.329" v="462" actId="22"/>
          <ac:picMkLst>
            <pc:docMk/>
            <pc:sldMk cId="2941962467" sldId="279"/>
            <ac:picMk id="12" creationId="{922D8683-5323-E47D-07D6-E333A557B39C}"/>
          </ac:picMkLst>
        </pc:picChg>
        <pc:picChg chg="add del mod">
          <ac:chgData name="Jason Spedding" userId="9e647c145df99bf4" providerId="LiveId" clId="{2C3C375E-8317-4B39-A9A6-CD3E0EFDB4C8}" dt="2023-11-12T11:21:34.781" v="467" actId="21"/>
          <ac:picMkLst>
            <pc:docMk/>
            <pc:sldMk cId="2941962467" sldId="279"/>
            <ac:picMk id="14" creationId="{8C8BBE38-C063-6426-3228-99AF94320E69}"/>
          </ac:picMkLst>
        </pc:picChg>
        <pc:picChg chg="add del mod">
          <ac:chgData name="Jason Spedding" userId="9e647c145df99bf4" providerId="LiveId" clId="{2C3C375E-8317-4B39-A9A6-CD3E0EFDB4C8}" dt="2023-11-12T11:24:20.017" v="470" actId="478"/>
          <ac:picMkLst>
            <pc:docMk/>
            <pc:sldMk cId="2941962467" sldId="279"/>
            <ac:picMk id="16" creationId="{59501C44-0586-6C1C-6DE8-83910371DC69}"/>
          </ac:picMkLst>
        </pc:picChg>
        <pc:picChg chg="add mod">
          <ac:chgData name="Jason Spedding" userId="9e647c145df99bf4" providerId="LiveId" clId="{2C3C375E-8317-4B39-A9A6-CD3E0EFDB4C8}" dt="2023-11-12T14:32:32.433" v="1564" actId="688"/>
          <ac:picMkLst>
            <pc:docMk/>
            <pc:sldMk cId="2941962467" sldId="279"/>
            <ac:picMk id="18" creationId="{6C0133EA-A3FC-0BC9-44DE-68DA970D0BBF}"/>
          </ac:picMkLst>
        </pc:picChg>
      </pc:sldChg>
      <pc:sldChg chg="add">
        <pc:chgData name="Jason Spedding" userId="9e647c145df99bf4" providerId="LiveId" clId="{2C3C375E-8317-4B39-A9A6-CD3E0EFDB4C8}" dt="2023-11-12T11:20:50.728" v="460" actId="2890"/>
        <pc:sldMkLst>
          <pc:docMk/>
          <pc:sldMk cId="640710294" sldId="280"/>
        </pc:sldMkLst>
      </pc:sldChg>
      <pc:sldChg chg="addSp delSp modSp add mod">
        <pc:chgData name="Jason Spedding" userId="9e647c145df99bf4" providerId="LiveId" clId="{2C3C375E-8317-4B39-A9A6-CD3E0EFDB4C8}" dt="2023-11-12T13:30:45.044" v="1522"/>
        <pc:sldMkLst>
          <pc:docMk/>
          <pc:sldMk cId="3264017001" sldId="281"/>
        </pc:sldMkLst>
        <pc:spChg chg="mod">
          <ac:chgData name="Jason Spedding" userId="9e647c145df99bf4" providerId="LiveId" clId="{2C3C375E-8317-4B39-A9A6-CD3E0EFDB4C8}" dt="2023-11-12T13:30:45.044" v="1522"/>
          <ac:spMkLst>
            <pc:docMk/>
            <pc:sldMk cId="3264017001" sldId="281"/>
            <ac:spMk id="3" creationId="{95B71AED-21A7-CA4E-BFF4-23CE200CC267}"/>
          </ac:spMkLst>
        </pc:spChg>
        <pc:picChg chg="del">
          <ac:chgData name="Jason Spedding" userId="9e647c145df99bf4" providerId="LiveId" clId="{2C3C375E-8317-4B39-A9A6-CD3E0EFDB4C8}" dt="2023-11-12T13:03:06.252" v="1140" actId="478"/>
          <ac:picMkLst>
            <pc:docMk/>
            <pc:sldMk cId="3264017001" sldId="281"/>
            <ac:picMk id="7" creationId="{3161EA62-44B2-14BE-52D0-A124BAD39D61}"/>
          </ac:picMkLst>
        </pc:picChg>
        <pc:picChg chg="add mod">
          <ac:chgData name="Jason Spedding" userId="9e647c145df99bf4" providerId="LiveId" clId="{2C3C375E-8317-4B39-A9A6-CD3E0EFDB4C8}" dt="2023-11-12T11:39:55.861" v="483" actId="1076"/>
          <ac:picMkLst>
            <pc:docMk/>
            <pc:sldMk cId="3264017001" sldId="281"/>
            <ac:picMk id="12" creationId="{81EFCD2B-D201-D3CD-829D-A7F32D16D6E1}"/>
          </ac:picMkLst>
        </pc:picChg>
      </pc:sldChg>
      <pc:sldChg chg="addSp delSp modSp add mod">
        <pc:chgData name="Jason Spedding" userId="9e647c145df99bf4" providerId="LiveId" clId="{2C3C375E-8317-4B39-A9A6-CD3E0EFDB4C8}" dt="2023-11-12T13:30:50.059" v="1524"/>
        <pc:sldMkLst>
          <pc:docMk/>
          <pc:sldMk cId="4189163427" sldId="282"/>
        </pc:sldMkLst>
        <pc:spChg chg="mod">
          <ac:chgData name="Jason Spedding" userId="9e647c145df99bf4" providerId="LiveId" clId="{2C3C375E-8317-4B39-A9A6-CD3E0EFDB4C8}" dt="2023-11-12T13:30:50.059" v="1524"/>
          <ac:spMkLst>
            <pc:docMk/>
            <pc:sldMk cId="4189163427" sldId="282"/>
            <ac:spMk id="3" creationId="{95B71AED-21A7-CA4E-BFF4-23CE200CC267}"/>
          </ac:spMkLst>
        </pc:spChg>
        <pc:picChg chg="del">
          <ac:chgData name="Jason Spedding" userId="9e647c145df99bf4" providerId="LiveId" clId="{2C3C375E-8317-4B39-A9A6-CD3E0EFDB4C8}" dt="2023-11-12T13:03:15.642" v="1143" actId="478"/>
          <ac:picMkLst>
            <pc:docMk/>
            <pc:sldMk cId="4189163427" sldId="282"/>
            <ac:picMk id="7" creationId="{3161EA62-44B2-14BE-52D0-A124BAD39D61}"/>
          </ac:picMkLst>
        </pc:picChg>
        <pc:picChg chg="add del mod">
          <ac:chgData name="Jason Spedding" userId="9e647c145df99bf4" providerId="LiveId" clId="{2C3C375E-8317-4B39-A9A6-CD3E0EFDB4C8}" dt="2023-11-12T11:43:49.617" v="527" actId="478"/>
          <ac:picMkLst>
            <pc:docMk/>
            <pc:sldMk cId="4189163427" sldId="282"/>
            <ac:picMk id="11" creationId="{DA3D2E19-FCB4-254C-17E7-1A4927E6A567}"/>
          </ac:picMkLst>
        </pc:picChg>
        <pc:picChg chg="add mod">
          <ac:chgData name="Jason Spedding" userId="9e647c145df99bf4" providerId="LiveId" clId="{2C3C375E-8317-4B39-A9A6-CD3E0EFDB4C8}" dt="2023-11-12T11:44:05.475" v="533" actId="1076"/>
          <ac:picMkLst>
            <pc:docMk/>
            <pc:sldMk cId="4189163427" sldId="282"/>
            <ac:picMk id="13" creationId="{004FA5A2-573A-7FB3-4BB4-E32899495622}"/>
          </ac:picMkLst>
        </pc:picChg>
        <pc:picChg chg="del">
          <ac:chgData name="Jason Spedding" userId="9e647c145df99bf4" providerId="LiveId" clId="{2C3C375E-8317-4B39-A9A6-CD3E0EFDB4C8}" dt="2023-11-12T11:43:09.528" v="520" actId="478"/>
          <ac:picMkLst>
            <pc:docMk/>
            <pc:sldMk cId="4189163427" sldId="282"/>
            <ac:picMk id="18" creationId="{6C0133EA-A3FC-0BC9-44DE-68DA970D0BBF}"/>
          </ac:picMkLst>
        </pc:picChg>
      </pc:sldChg>
      <pc:sldChg chg="addSp delSp modSp add mod">
        <pc:chgData name="Jason Spedding" userId="9e647c145df99bf4" providerId="LiveId" clId="{2C3C375E-8317-4B39-A9A6-CD3E0EFDB4C8}" dt="2023-11-12T13:30:52.711" v="1525"/>
        <pc:sldMkLst>
          <pc:docMk/>
          <pc:sldMk cId="2254240811" sldId="283"/>
        </pc:sldMkLst>
        <pc:spChg chg="mod">
          <ac:chgData name="Jason Spedding" userId="9e647c145df99bf4" providerId="LiveId" clId="{2C3C375E-8317-4B39-A9A6-CD3E0EFDB4C8}" dt="2023-11-12T13:30:52.711" v="1525"/>
          <ac:spMkLst>
            <pc:docMk/>
            <pc:sldMk cId="2254240811" sldId="283"/>
            <ac:spMk id="3" creationId="{95B71AED-21A7-CA4E-BFF4-23CE200CC267}"/>
          </ac:spMkLst>
        </pc:spChg>
        <pc:spChg chg="mod">
          <ac:chgData name="Jason Spedding" userId="9e647c145df99bf4" providerId="LiveId" clId="{2C3C375E-8317-4B39-A9A6-CD3E0EFDB4C8}" dt="2023-11-12T11:45:08.460" v="557" actId="1037"/>
          <ac:spMkLst>
            <pc:docMk/>
            <pc:sldMk cId="2254240811" sldId="283"/>
            <ac:spMk id="9" creationId="{87CBF1B4-8C85-37B8-B635-113354D78751}"/>
          </ac:spMkLst>
        </pc:spChg>
        <pc:picChg chg="del">
          <ac:chgData name="Jason Spedding" userId="9e647c145df99bf4" providerId="LiveId" clId="{2C3C375E-8317-4B39-A9A6-CD3E0EFDB4C8}" dt="2023-11-12T13:03:19.932" v="1144" actId="478"/>
          <ac:picMkLst>
            <pc:docMk/>
            <pc:sldMk cId="2254240811" sldId="283"/>
            <ac:picMk id="7" creationId="{3161EA62-44B2-14BE-52D0-A124BAD39D61}"/>
          </ac:picMkLst>
        </pc:picChg>
        <pc:picChg chg="add mod">
          <ac:chgData name="Jason Spedding" userId="9e647c145df99bf4" providerId="LiveId" clId="{2C3C375E-8317-4B39-A9A6-CD3E0EFDB4C8}" dt="2023-11-12T13:03:20.267" v="1145"/>
          <ac:picMkLst>
            <pc:docMk/>
            <pc:sldMk cId="2254240811" sldId="283"/>
            <ac:picMk id="10" creationId="{87249D68-75CC-CC10-790C-CEBAEB28A6AC}"/>
          </ac:picMkLst>
        </pc:picChg>
        <pc:picChg chg="add mod">
          <ac:chgData name="Jason Spedding" userId="9e647c145df99bf4" providerId="LiveId" clId="{2C3C375E-8317-4B39-A9A6-CD3E0EFDB4C8}" dt="2023-11-12T11:48:10.672" v="563" actId="1076"/>
          <ac:picMkLst>
            <pc:docMk/>
            <pc:sldMk cId="2254240811" sldId="283"/>
            <ac:picMk id="11" creationId="{84ED86BA-EA05-EE62-622A-8B81D71F7CB5}"/>
          </ac:picMkLst>
        </pc:picChg>
        <pc:picChg chg="del">
          <ac:chgData name="Jason Spedding" userId="9e647c145df99bf4" providerId="LiveId" clId="{2C3C375E-8317-4B39-A9A6-CD3E0EFDB4C8}" dt="2023-11-12T11:47:57.621" v="558" actId="478"/>
          <ac:picMkLst>
            <pc:docMk/>
            <pc:sldMk cId="2254240811" sldId="283"/>
            <ac:picMk id="13" creationId="{004FA5A2-573A-7FB3-4BB4-E32899495622}"/>
          </ac:picMkLst>
        </pc:picChg>
      </pc:sldChg>
      <pc:sldChg chg="addSp delSp modSp add mod">
        <pc:chgData name="Jason Spedding" userId="9e647c145df99bf4" providerId="LiveId" clId="{2C3C375E-8317-4B39-A9A6-CD3E0EFDB4C8}" dt="2023-11-12T13:30:54.998" v="1526"/>
        <pc:sldMkLst>
          <pc:docMk/>
          <pc:sldMk cId="3504149437" sldId="284"/>
        </pc:sldMkLst>
        <pc:spChg chg="mod">
          <ac:chgData name="Jason Spedding" userId="9e647c145df99bf4" providerId="LiveId" clId="{2C3C375E-8317-4B39-A9A6-CD3E0EFDB4C8}" dt="2023-11-12T13:30:54.998" v="1526"/>
          <ac:spMkLst>
            <pc:docMk/>
            <pc:sldMk cId="3504149437" sldId="284"/>
            <ac:spMk id="3" creationId="{95B71AED-21A7-CA4E-BFF4-23CE200CC267}"/>
          </ac:spMkLst>
        </pc:spChg>
        <pc:picChg chg="del">
          <ac:chgData name="Jason Spedding" userId="9e647c145df99bf4" providerId="LiveId" clId="{2C3C375E-8317-4B39-A9A6-CD3E0EFDB4C8}" dt="2023-11-12T13:03:23.564" v="1146" actId="478"/>
          <ac:picMkLst>
            <pc:docMk/>
            <pc:sldMk cId="3504149437" sldId="284"/>
            <ac:picMk id="7" creationId="{3161EA62-44B2-14BE-52D0-A124BAD39D61}"/>
          </ac:picMkLst>
        </pc:picChg>
        <pc:picChg chg="del">
          <ac:chgData name="Jason Spedding" userId="9e647c145df99bf4" providerId="LiveId" clId="{2C3C375E-8317-4B39-A9A6-CD3E0EFDB4C8}" dt="2023-11-12T11:50:03.626" v="565" actId="478"/>
          <ac:picMkLst>
            <pc:docMk/>
            <pc:sldMk cId="3504149437" sldId="284"/>
            <ac:picMk id="11" creationId="{84ED86BA-EA05-EE62-622A-8B81D71F7CB5}"/>
          </ac:picMkLst>
        </pc:picChg>
        <pc:picChg chg="add mod">
          <ac:chgData name="Jason Spedding" userId="9e647c145df99bf4" providerId="LiveId" clId="{2C3C375E-8317-4B39-A9A6-CD3E0EFDB4C8}" dt="2023-11-12T11:50:10.826" v="568" actId="1076"/>
          <ac:picMkLst>
            <pc:docMk/>
            <pc:sldMk cId="3504149437" sldId="284"/>
            <ac:picMk id="12" creationId="{92F3CD78-761C-5876-8E3E-8FCCC775BD2D}"/>
          </ac:picMkLst>
        </pc:picChg>
      </pc:sldChg>
      <pc:sldChg chg="addSp modSp add mod ord">
        <pc:chgData name="Jason Spedding" userId="9e647c145df99bf4" providerId="LiveId" clId="{2C3C375E-8317-4B39-A9A6-CD3E0EFDB4C8}" dt="2023-11-12T13:31:00.659" v="1528"/>
        <pc:sldMkLst>
          <pc:docMk/>
          <pc:sldMk cId="3299480613" sldId="285"/>
        </pc:sldMkLst>
        <pc:spChg chg="mod">
          <ac:chgData name="Jason Spedding" userId="9e647c145df99bf4" providerId="LiveId" clId="{2C3C375E-8317-4B39-A9A6-CD3E0EFDB4C8}" dt="2023-11-12T13:31:00.659" v="1528"/>
          <ac:spMkLst>
            <pc:docMk/>
            <pc:sldMk cId="3299480613" sldId="285"/>
            <ac:spMk id="3" creationId="{95B71AED-21A7-CA4E-BFF4-23CE200CC267}"/>
          </ac:spMkLst>
        </pc:spChg>
        <pc:spChg chg="add mod">
          <ac:chgData name="Jason Spedding" userId="9e647c145df99bf4" providerId="LiveId" clId="{2C3C375E-8317-4B39-A9A6-CD3E0EFDB4C8}" dt="2023-11-12T11:54:50.958" v="717" actId="14100"/>
          <ac:spMkLst>
            <pc:docMk/>
            <pc:sldMk cId="3299480613" sldId="285"/>
            <ac:spMk id="9" creationId="{E1ABB4EF-D6C5-6EE9-D420-7745C395EB3A}"/>
          </ac:spMkLst>
        </pc:spChg>
        <pc:picChg chg="mod modCrop">
          <ac:chgData name="Jason Spedding" userId="9e647c145df99bf4" providerId="LiveId" clId="{2C3C375E-8317-4B39-A9A6-CD3E0EFDB4C8}" dt="2023-11-12T11:51:30.333" v="573" actId="732"/>
          <ac:picMkLst>
            <pc:docMk/>
            <pc:sldMk cId="3299480613" sldId="285"/>
            <ac:picMk id="4" creationId="{C1F432B8-D0FB-87FE-7E13-96E60A909CDB}"/>
          </ac:picMkLst>
        </pc:picChg>
        <pc:picChg chg="add mod modCrop">
          <ac:chgData name="Jason Spedding" userId="9e647c145df99bf4" providerId="LiveId" clId="{2C3C375E-8317-4B39-A9A6-CD3E0EFDB4C8}" dt="2023-11-12T12:54:26.096" v="1033" actId="732"/>
          <ac:picMkLst>
            <pc:docMk/>
            <pc:sldMk cId="3299480613" sldId="285"/>
            <ac:picMk id="7" creationId="{1FAEF514-0A20-5612-775C-7521B90A80E4}"/>
          </ac:picMkLst>
        </pc:picChg>
        <pc:picChg chg="add mod modCrop">
          <ac:chgData name="Jason Spedding" userId="9e647c145df99bf4" providerId="LiveId" clId="{2C3C375E-8317-4B39-A9A6-CD3E0EFDB4C8}" dt="2023-11-12T11:52:47.161" v="582" actId="732"/>
          <ac:picMkLst>
            <pc:docMk/>
            <pc:sldMk cId="3299480613" sldId="285"/>
            <ac:picMk id="8" creationId="{A1863DB6-D32A-DDED-13CF-222CDDBB58FD}"/>
          </ac:picMkLst>
        </pc:picChg>
      </pc:sldChg>
      <pc:sldChg chg="addSp delSp modSp add mod">
        <pc:chgData name="Jason Spedding" userId="9e647c145df99bf4" providerId="LiveId" clId="{2C3C375E-8317-4B39-A9A6-CD3E0EFDB4C8}" dt="2023-11-12T14:34:07.931" v="1614" actId="20577"/>
        <pc:sldMkLst>
          <pc:docMk/>
          <pc:sldMk cId="3604386213" sldId="286"/>
        </pc:sldMkLst>
        <pc:spChg chg="add mod">
          <ac:chgData name="Jason Spedding" userId="9e647c145df99bf4" providerId="LiveId" clId="{2C3C375E-8317-4B39-A9A6-CD3E0EFDB4C8}" dt="2023-11-12T14:34:07.931" v="1614" actId="20577"/>
          <ac:spMkLst>
            <pc:docMk/>
            <pc:sldMk cId="3604386213" sldId="286"/>
            <ac:spMk id="7" creationId="{2EBB994E-0A51-552A-B832-55E886B63A2F}"/>
          </ac:spMkLst>
        </pc:spChg>
        <pc:picChg chg="del mod modCrop">
          <ac:chgData name="Jason Spedding" userId="9e647c145df99bf4" providerId="LiveId" clId="{2C3C375E-8317-4B39-A9A6-CD3E0EFDB4C8}" dt="2023-11-12T13:14:32.911" v="1399" actId="478"/>
          <ac:picMkLst>
            <pc:docMk/>
            <pc:sldMk cId="3604386213" sldId="286"/>
            <ac:picMk id="4" creationId="{C1F432B8-D0FB-87FE-7E13-96E60A909CDB}"/>
          </ac:picMkLst>
        </pc:picChg>
        <pc:picChg chg="del">
          <ac:chgData name="Jason Spedding" userId="9e647c145df99bf4" providerId="LiveId" clId="{2C3C375E-8317-4B39-A9A6-CD3E0EFDB4C8}" dt="2023-11-12T13:14:28.942" v="1398" actId="478"/>
          <ac:picMkLst>
            <pc:docMk/>
            <pc:sldMk cId="3604386213" sldId="286"/>
            <ac:picMk id="6" creationId="{D4BE6E7F-4779-2F1F-E190-7E5376F9ED46}"/>
          </ac:picMkLst>
        </pc:picChg>
      </pc:sldChg>
      <pc:sldChg chg="add">
        <pc:chgData name="Jason Spedding" userId="9e647c145df99bf4" providerId="LiveId" clId="{2C3C375E-8317-4B39-A9A6-CD3E0EFDB4C8}" dt="2023-11-12T11:51:44.168" v="574" actId="2890"/>
        <pc:sldMkLst>
          <pc:docMk/>
          <pc:sldMk cId="1086373678" sldId="287"/>
        </pc:sldMkLst>
      </pc:sldChg>
      <pc:sldChg chg="addSp delSp modSp add del mod">
        <pc:chgData name="Jason Spedding" userId="9e647c145df99bf4" providerId="LiveId" clId="{2C3C375E-8317-4B39-A9A6-CD3E0EFDB4C8}" dt="2023-11-12T13:27:40.605" v="1486" actId="47"/>
        <pc:sldMkLst>
          <pc:docMk/>
          <pc:sldMk cId="2360923950" sldId="288"/>
        </pc:sldMkLst>
        <pc:picChg chg="ord">
          <ac:chgData name="Jason Spedding" userId="9e647c145df99bf4" providerId="LiveId" clId="{2C3C375E-8317-4B39-A9A6-CD3E0EFDB4C8}" dt="2023-11-12T12:49:35.647" v="1030" actId="166"/>
          <ac:picMkLst>
            <pc:docMk/>
            <pc:sldMk cId="2360923950" sldId="288"/>
            <ac:picMk id="6" creationId="{D4BE6E7F-4779-2F1F-E190-7E5376F9ED46}"/>
          </ac:picMkLst>
        </pc:picChg>
        <pc:picChg chg="del ord">
          <ac:chgData name="Jason Spedding" userId="9e647c145df99bf4" providerId="LiveId" clId="{2C3C375E-8317-4B39-A9A6-CD3E0EFDB4C8}" dt="2023-11-12T13:05:10.504" v="1154" actId="478"/>
          <ac:picMkLst>
            <pc:docMk/>
            <pc:sldMk cId="2360923950" sldId="288"/>
            <ac:picMk id="7" creationId="{1FAEF514-0A20-5612-775C-7521B90A80E4}"/>
          </ac:picMkLst>
        </pc:picChg>
        <pc:picChg chg="del">
          <ac:chgData name="Jason Spedding" userId="9e647c145df99bf4" providerId="LiveId" clId="{2C3C375E-8317-4B39-A9A6-CD3E0EFDB4C8}" dt="2023-11-12T12:48:53.016" v="1025" actId="478"/>
          <ac:picMkLst>
            <pc:docMk/>
            <pc:sldMk cId="2360923950" sldId="288"/>
            <ac:picMk id="8" creationId="{A1863DB6-D32A-DDED-13CF-222CDDBB58FD}"/>
          </ac:picMkLst>
        </pc:picChg>
        <pc:picChg chg="add mod">
          <ac:chgData name="Jason Spedding" userId="9e647c145df99bf4" providerId="LiveId" clId="{2C3C375E-8317-4B39-A9A6-CD3E0EFDB4C8}" dt="2023-11-12T13:05:33.605" v="1161" actId="1037"/>
          <ac:picMkLst>
            <pc:docMk/>
            <pc:sldMk cId="2360923950" sldId="288"/>
            <ac:picMk id="10" creationId="{F50A63EE-5CA6-3FA7-7C74-42EB5293BB5D}"/>
          </ac:picMkLst>
        </pc:picChg>
        <pc:picChg chg="add mod">
          <ac:chgData name="Jason Spedding" userId="9e647c145df99bf4" providerId="LiveId" clId="{2C3C375E-8317-4B39-A9A6-CD3E0EFDB4C8}" dt="2023-11-12T13:05:08.429" v="1153"/>
          <ac:picMkLst>
            <pc:docMk/>
            <pc:sldMk cId="2360923950" sldId="288"/>
            <ac:picMk id="11" creationId="{C143BDD5-8748-03B6-AE78-B0AC52D6CEF9}"/>
          </ac:picMkLst>
        </pc:picChg>
      </pc:sldChg>
      <pc:sldChg chg="delSp modSp add mod">
        <pc:chgData name="Jason Spedding" userId="9e647c145df99bf4" providerId="LiveId" clId="{2C3C375E-8317-4B39-A9A6-CD3E0EFDB4C8}" dt="2023-11-12T13:30:57.738" v="1527"/>
        <pc:sldMkLst>
          <pc:docMk/>
          <pc:sldMk cId="2420995880" sldId="289"/>
        </pc:sldMkLst>
        <pc:spChg chg="mod">
          <ac:chgData name="Jason Spedding" userId="9e647c145df99bf4" providerId="LiveId" clId="{2C3C375E-8317-4B39-A9A6-CD3E0EFDB4C8}" dt="2023-11-12T13:30:57.738" v="1527"/>
          <ac:spMkLst>
            <pc:docMk/>
            <pc:sldMk cId="2420995880" sldId="289"/>
            <ac:spMk id="3" creationId="{95B71AED-21A7-CA4E-BFF4-23CE200CC267}"/>
          </ac:spMkLst>
        </pc:spChg>
        <pc:spChg chg="mod">
          <ac:chgData name="Jason Spedding" userId="9e647c145df99bf4" providerId="LiveId" clId="{2C3C375E-8317-4B39-A9A6-CD3E0EFDB4C8}" dt="2023-11-12T11:54:04.292" v="614" actId="14100"/>
          <ac:spMkLst>
            <pc:docMk/>
            <pc:sldMk cId="2420995880" sldId="289"/>
            <ac:spMk id="9" creationId="{87CBF1B4-8C85-37B8-B635-113354D78751}"/>
          </ac:spMkLst>
        </pc:spChg>
        <pc:picChg chg="del">
          <ac:chgData name="Jason Spedding" userId="9e647c145df99bf4" providerId="LiveId" clId="{2C3C375E-8317-4B39-A9A6-CD3E0EFDB4C8}" dt="2023-11-12T13:03:30.303" v="1147" actId="478"/>
          <ac:picMkLst>
            <pc:docMk/>
            <pc:sldMk cId="2420995880" sldId="289"/>
            <ac:picMk id="7" creationId="{3161EA62-44B2-14BE-52D0-A124BAD39D61}"/>
          </ac:picMkLst>
        </pc:picChg>
      </pc:sldChg>
      <pc:sldChg chg="addSp delSp modSp add mod">
        <pc:chgData name="Jason Spedding" userId="9e647c145df99bf4" providerId="LiveId" clId="{2C3C375E-8317-4B39-A9A6-CD3E0EFDB4C8}" dt="2023-11-12T13:31:03.888" v="1529"/>
        <pc:sldMkLst>
          <pc:docMk/>
          <pc:sldMk cId="2151829822" sldId="290"/>
        </pc:sldMkLst>
        <pc:spChg chg="mod">
          <ac:chgData name="Jason Spedding" userId="9e647c145df99bf4" providerId="LiveId" clId="{2C3C375E-8317-4B39-A9A6-CD3E0EFDB4C8}" dt="2023-11-12T13:31:03.888" v="1529"/>
          <ac:spMkLst>
            <pc:docMk/>
            <pc:sldMk cId="2151829822" sldId="290"/>
            <ac:spMk id="3" creationId="{95B71AED-21A7-CA4E-BFF4-23CE200CC267}"/>
          </ac:spMkLst>
        </pc:spChg>
        <pc:picChg chg="del">
          <ac:chgData name="Jason Spedding" userId="9e647c145df99bf4" providerId="LiveId" clId="{2C3C375E-8317-4B39-A9A6-CD3E0EFDB4C8}" dt="2023-11-12T12:54:36.148" v="1035" actId="478"/>
          <ac:picMkLst>
            <pc:docMk/>
            <pc:sldMk cId="2151829822" sldId="290"/>
            <ac:picMk id="7" creationId="{1FAEF514-0A20-5612-775C-7521B90A80E4}"/>
          </ac:picMkLst>
        </pc:picChg>
        <pc:picChg chg="del">
          <ac:chgData name="Jason Spedding" userId="9e647c145df99bf4" providerId="LiveId" clId="{2C3C375E-8317-4B39-A9A6-CD3E0EFDB4C8}" dt="2023-11-12T11:57:50.102" v="719" actId="478"/>
          <ac:picMkLst>
            <pc:docMk/>
            <pc:sldMk cId="2151829822" sldId="290"/>
            <ac:picMk id="8" creationId="{A1863DB6-D32A-DDED-13CF-222CDDBB58FD}"/>
          </ac:picMkLst>
        </pc:picChg>
        <pc:picChg chg="add mod">
          <ac:chgData name="Jason Spedding" userId="9e647c145df99bf4" providerId="LiveId" clId="{2C3C375E-8317-4B39-A9A6-CD3E0EFDB4C8}" dt="2023-11-12T12:54:33.883" v="1034"/>
          <ac:picMkLst>
            <pc:docMk/>
            <pc:sldMk cId="2151829822" sldId="290"/>
            <ac:picMk id="8" creationId="{D633E842-C7B6-B305-D798-E3D35D1F9D3F}"/>
          </ac:picMkLst>
        </pc:picChg>
        <pc:picChg chg="add mod">
          <ac:chgData name="Jason Spedding" userId="9e647c145df99bf4" providerId="LiveId" clId="{2C3C375E-8317-4B39-A9A6-CD3E0EFDB4C8}" dt="2023-11-12T13:03:45.347" v="1149" actId="1076"/>
          <ac:picMkLst>
            <pc:docMk/>
            <pc:sldMk cId="2151829822" sldId="290"/>
            <ac:picMk id="10" creationId="{EDC95BB4-B6D5-7B45-764D-D9620E339CAA}"/>
          </ac:picMkLst>
        </pc:picChg>
        <pc:picChg chg="add mod">
          <ac:chgData name="Jason Spedding" userId="9e647c145df99bf4" providerId="LiveId" clId="{2C3C375E-8317-4B39-A9A6-CD3E0EFDB4C8}" dt="2023-11-12T11:57:55.877" v="722" actId="1076"/>
          <ac:picMkLst>
            <pc:docMk/>
            <pc:sldMk cId="2151829822" sldId="290"/>
            <ac:picMk id="11" creationId="{4DE9ED8E-8D77-E020-357C-732233AF6FD7}"/>
          </ac:picMkLst>
        </pc:picChg>
      </pc:sldChg>
      <pc:sldChg chg="addSp delSp modSp add mod">
        <pc:chgData name="Jason Spedding" userId="9e647c145df99bf4" providerId="LiveId" clId="{2C3C375E-8317-4B39-A9A6-CD3E0EFDB4C8}" dt="2023-11-12T13:31:06.620" v="1530"/>
        <pc:sldMkLst>
          <pc:docMk/>
          <pc:sldMk cId="4014576818" sldId="291"/>
        </pc:sldMkLst>
        <pc:spChg chg="mod">
          <ac:chgData name="Jason Spedding" userId="9e647c145df99bf4" providerId="LiveId" clId="{2C3C375E-8317-4B39-A9A6-CD3E0EFDB4C8}" dt="2023-11-12T13:31:06.620" v="1530"/>
          <ac:spMkLst>
            <pc:docMk/>
            <pc:sldMk cId="4014576818" sldId="291"/>
            <ac:spMk id="3" creationId="{95B71AED-21A7-CA4E-BFF4-23CE200CC267}"/>
          </ac:spMkLst>
        </pc:spChg>
        <pc:picChg chg="del">
          <ac:chgData name="Jason Spedding" userId="9e647c145df99bf4" providerId="LiveId" clId="{2C3C375E-8317-4B39-A9A6-CD3E0EFDB4C8}" dt="2023-11-12T12:54:39.968" v="1036" actId="478"/>
          <ac:picMkLst>
            <pc:docMk/>
            <pc:sldMk cId="4014576818" sldId="291"/>
            <ac:picMk id="7" creationId="{1FAEF514-0A20-5612-775C-7521B90A80E4}"/>
          </ac:picMkLst>
        </pc:picChg>
        <pc:picChg chg="add mod">
          <ac:chgData name="Jason Spedding" userId="9e647c145df99bf4" providerId="LiveId" clId="{2C3C375E-8317-4B39-A9A6-CD3E0EFDB4C8}" dt="2023-11-12T12:54:40.380" v="1037"/>
          <ac:picMkLst>
            <pc:docMk/>
            <pc:sldMk cId="4014576818" sldId="291"/>
            <ac:picMk id="8" creationId="{1B987025-3433-C801-094E-EF2C9CAF9C78}"/>
          </ac:picMkLst>
        </pc:picChg>
        <pc:picChg chg="add mod">
          <ac:chgData name="Jason Spedding" userId="9e647c145df99bf4" providerId="LiveId" clId="{2C3C375E-8317-4B39-A9A6-CD3E0EFDB4C8}" dt="2023-11-12T11:58:52.044" v="727" actId="1076"/>
          <ac:picMkLst>
            <pc:docMk/>
            <pc:sldMk cId="4014576818" sldId="291"/>
            <ac:picMk id="10" creationId="{F9FD705C-0500-F598-D081-8E3FF48893C6}"/>
          </ac:picMkLst>
        </pc:picChg>
        <pc:picChg chg="del">
          <ac:chgData name="Jason Spedding" userId="9e647c145df99bf4" providerId="LiveId" clId="{2C3C375E-8317-4B39-A9A6-CD3E0EFDB4C8}" dt="2023-11-12T11:58:46.032" v="724" actId="478"/>
          <ac:picMkLst>
            <pc:docMk/>
            <pc:sldMk cId="4014576818" sldId="291"/>
            <ac:picMk id="11" creationId="{4DE9ED8E-8D77-E020-357C-732233AF6FD7}"/>
          </ac:picMkLst>
        </pc:picChg>
      </pc:sldChg>
      <pc:sldChg chg="addSp delSp modSp add mod">
        <pc:chgData name="Jason Spedding" userId="9e647c145df99bf4" providerId="LiveId" clId="{2C3C375E-8317-4B39-A9A6-CD3E0EFDB4C8}" dt="2023-11-12T13:31:11.055" v="1531"/>
        <pc:sldMkLst>
          <pc:docMk/>
          <pc:sldMk cId="4179343687" sldId="292"/>
        </pc:sldMkLst>
        <pc:spChg chg="mod">
          <ac:chgData name="Jason Spedding" userId="9e647c145df99bf4" providerId="LiveId" clId="{2C3C375E-8317-4B39-A9A6-CD3E0EFDB4C8}" dt="2023-11-12T13:31:11.055" v="1531"/>
          <ac:spMkLst>
            <pc:docMk/>
            <pc:sldMk cId="4179343687" sldId="292"/>
            <ac:spMk id="3" creationId="{95B71AED-21A7-CA4E-BFF4-23CE200CC267}"/>
          </ac:spMkLst>
        </pc:spChg>
        <pc:spChg chg="add del">
          <ac:chgData name="Jason Spedding" userId="9e647c145df99bf4" providerId="LiveId" clId="{2C3C375E-8317-4B39-A9A6-CD3E0EFDB4C8}" dt="2023-11-12T11:59:34.123" v="730" actId="478"/>
          <ac:spMkLst>
            <pc:docMk/>
            <pc:sldMk cId="4179343687" sldId="292"/>
            <ac:spMk id="8" creationId="{6F5574E8-C7D4-B52F-1B6F-70C9E5A225BA}"/>
          </ac:spMkLst>
        </pc:spChg>
        <pc:picChg chg="del">
          <ac:chgData name="Jason Spedding" userId="9e647c145df99bf4" providerId="LiveId" clId="{2C3C375E-8317-4B39-A9A6-CD3E0EFDB4C8}" dt="2023-11-12T12:54:48.643" v="1039" actId="478"/>
          <ac:picMkLst>
            <pc:docMk/>
            <pc:sldMk cId="4179343687" sldId="292"/>
            <ac:picMk id="7" creationId="{1FAEF514-0A20-5612-775C-7521B90A80E4}"/>
          </ac:picMkLst>
        </pc:picChg>
        <pc:picChg chg="add mod">
          <ac:chgData name="Jason Spedding" userId="9e647c145df99bf4" providerId="LiveId" clId="{2C3C375E-8317-4B39-A9A6-CD3E0EFDB4C8}" dt="2023-11-12T12:54:46.564" v="1038"/>
          <ac:picMkLst>
            <pc:docMk/>
            <pc:sldMk cId="4179343687" sldId="292"/>
            <ac:picMk id="8" creationId="{5FA0AC8D-9547-F3D7-2813-9352F0FB142C}"/>
          </ac:picMkLst>
        </pc:picChg>
      </pc:sldChg>
      <pc:sldChg chg="addSp delSp modSp add mod">
        <pc:chgData name="Jason Spedding" userId="9e647c145df99bf4" providerId="LiveId" clId="{2C3C375E-8317-4B39-A9A6-CD3E0EFDB4C8}" dt="2023-11-12T13:31:14.099" v="1532"/>
        <pc:sldMkLst>
          <pc:docMk/>
          <pc:sldMk cId="2038917562" sldId="293"/>
        </pc:sldMkLst>
        <pc:spChg chg="mod">
          <ac:chgData name="Jason Spedding" userId="9e647c145df99bf4" providerId="LiveId" clId="{2C3C375E-8317-4B39-A9A6-CD3E0EFDB4C8}" dt="2023-11-12T13:31:14.099" v="1532"/>
          <ac:spMkLst>
            <pc:docMk/>
            <pc:sldMk cId="2038917562" sldId="293"/>
            <ac:spMk id="3" creationId="{95B71AED-21A7-CA4E-BFF4-23CE200CC267}"/>
          </ac:spMkLst>
        </pc:spChg>
        <pc:spChg chg="add mod">
          <ac:chgData name="Jason Spedding" userId="9e647c145df99bf4" providerId="LiveId" clId="{2C3C375E-8317-4B39-A9A6-CD3E0EFDB4C8}" dt="2023-11-12T12:37:51.553" v="861" actId="1076"/>
          <ac:spMkLst>
            <pc:docMk/>
            <pc:sldMk cId="2038917562" sldId="293"/>
            <ac:spMk id="8" creationId="{B9E3BF3E-A12E-5536-62A5-4F56A3EEE858}"/>
          </ac:spMkLst>
        </pc:spChg>
        <pc:spChg chg="add mod">
          <ac:chgData name="Jason Spedding" userId="9e647c145df99bf4" providerId="LiveId" clId="{2C3C375E-8317-4B39-A9A6-CD3E0EFDB4C8}" dt="2023-11-12T12:01:21.727" v="746" actId="208"/>
          <ac:spMkLst>
            <pc:docMk/>
            <pc:sldMk cId="2038917562" sldId="293"/>
            <ac:spMk id="16" creationId="{160960FB-E395-C2CC-8915-067120F5C383}"/>
          </ac:spMkLst>
        </pc:spChg>
        <pc:picChg chg="del">
          <ac:chgData name="Jason Spedding" userId="9e647c145df99bf4" providerId="LiveId" clId="{2C3C375E-8317-4B39-A9A6-CD3E0EFDB4C8}" dt="2023-11-12T12:54:52.770" v="1041" actId="478"/>
          <ac:picMkLst>
            <pc:docMk/>
            <pc:sldMk cId="2038917562" sldId="293"/>
            <ac:picMk id="7" creationId="{1FAEF514-0A20-5612-775C-7521B90A80E4}"/>
          </ac:picMkLst>
        </pc:picChg>
        <pc:picChg chg="add mod">
          <ac:chgData name="Jason Spedding" userId="9e647c145df99bf4" providerId="LiveId" clId="{2C3C375E-8317-4B39-A9A6-CD3E0EFDB4C8}" dt="2023-11-12T12:54:50.809" v="1040"/>
          <ac:picMkLst>
            <pc:docMk/>
            <pc:sldMk cId="2038917562" sldId="293"/>
            <ac:picMk id="11" creationId="{8EE6B4D2-8502-A845-F35A-B391A887C758}"/>
          </ac:picMkLst>
        </pc:picChg>
        <pc:cxnChg chg="add del mod">
          <ac:chgData name="Jason Spedding" userId="9e647c145df99bf4" providerId="LiveId" clId="{2C3C375E-8317-4B39-A9A6-CD3E0EFDB4C8}" dt="2023-11-12T12:01:11.910" v="744" actId="478"/>
          <ac:cxnSpMkLst>
            <pc:docMk/>
            <pc:sldMk cId="2038917562" sldId="293"/>
            <ac:cxnSpMk id="11" creationId="{596DAEB6-705A-BF0C-8B32-078B22C6F1F1}"/>
          </ac:cxnSpMkLst>
        </pc:cxnChg>
        <pc:cxnChg chg="add mod">
          <ac:chgData name="Jason Spedding" userId="9e647c145df99bf4" providerId="LiveId" clId="{2C3C375E-8317-4B39-A9A6-CD3E0EFDB4C8}" dt="2023-11-12T12:01:08.037" v="743" actId="1076"/>
          <ac:cxnSpMkLst>
            <pc:docMk/>
            <pc:sldMk cId="2038917562" sldId="293"/>
            <ac:cxnSpMk id="13" creationId="{25D277F0-8D1A-AD47-62D9-D89D6411FF56}"/>
          </ac:cxnSpMkLst>
        </pc:cxnChg>
        <pc:cxnChg chg="add mod">
          <ac:chgData name="Jason Spedding" userId="9e647c145df99bf4" providerId="LiveId" clId="{2C3C375E-8317-4B39-A9A6-CD3E0EFDB4C8}" dt="2023-11-12T12:00:59.886" v="741" actId="1076"/>
          <ac:cxnSpMkLst>
            <pc:docMk/>
            <pc:sldMk cId="2038917562" sldId="293"/>
            <ac:cxnSpMk id="14" creationId="{A228EFCD-2383-3556-D3F8-AADDBCC3B2E7}"/>
          </ac:cxnSpMkLst>
        </pc:cxnChg>
      </pc:sldChg>
      <pc:sldChg chg="addSp delSp modSp add del mod">
        <pc:chgData name="Jason Spedding" userId="9e647c145df99bf4" providerId="LiveId" clId="{2C3C375E-8317-4B39-A9A6-CD3E0EFDB4C8}" dt="2023-11-12T12:57:43.593" v="1060" actId="47"/>
        <pc:sldMkLst>
          <pc:docMk/>
          <pc:sldMk cId="1406451844" sldId="294"/>
        </pc:sldMkLst>
        <pc:spChg chg="del">
          <ac:chgData name="Jason Spedding" userId="9e647c145df99bf4" providerId="LiveId" clId="{2C3C375E-8317-4B39-A9A6-CD3E0EFDB4C8}" dt="2023-11-12T12:57:34.529" v="1058" actId="478"/>
          <ac:spMkLst>
            <pc:docMk/>
            <pc:sldMk cId="1406451844" sldId="294"/>
            <ac:spMk id="8" creationId="{B9E3BF3E-A12E-5536-62A5-4F56A3EEE858}"/>
          </ac:spMkLst>
        </pc:spChg>
        <pc:spChg chg="mod">
          <ac:chgData name="Jason Spedding" userId="9e647c145df99bf4" providerId="LiveId" clId="{2C3C375E-8317-4B39-A9A6-CD3E0EFDB4C8}" dt="2023-11-12T12:42:06.407" v="873" actId="692"/>
          <ac:spMkLst>
            <pc:docMk/>
            <pc:sldMk cId="1406451844" sldId="294"/>
            <ac:spMk id="9" creationId="{E1ABB4EF-D6C5-6EE9-D420-7745C395EB3A}"/>
          </ac:spMkLst>
        </pc:spChg>
        <pc:spChg chg="add del mod">
          <ac:chgData name="Jason Spedding" userId="9e647c145df99bf4" providerId="LiveId" clId="{2C3C375E-8317-4B39-A9A6-CD3E0EFDB4C8}" dt="2023-11-12T12:57:39.515" v="1059" actId="478"/>
          <ac:spMkLst>
            <pc:docMk/>
            <pc:sldMk cId="1406451844" sldId="294"/>
            <ac:spMk id="11" creationId="{5CCD4352-CD67-95C0-ED94-722CF02427B4}"/>
          </ac:spMkLst>
        </pc:spChg>
        <pc:spChg chg="del">
          <ac:chgData name="Jason Spedding" userId="9e647c145df99bf4" providerId="LiveId" clId="{2C3C375E-8317-4B39-A9A6-CD3E0EFDB4C8}" dt="2023-11-12T12:57:32.721" v="1057" actId="478"/>
          <ac:spMkLst>
            <pc:docMk/>
            <pc:sldMk cId="1406451844" sldId="294"/>
            <ac:spMk id="16" creationId="{160960FB-E395-C2CC-8915-067120F5C383}"/>
          </ac:spMkLst>
        </pc:spChg>
        <pc:picChg chg="mod">
          <ac:chgData name="Jason Spedding" userId="9e647c145df99bf4" providerId="LiveId" clId="{2C3C375E-8317-4B39-A9A6-CD3E0EFDB4C8}" dt="2023-11-12T12:42:18.351" v="876" actId="1076"/>
          <ac:picMkLst>
            <pc:docMk/>
            <pc:sldMk cId="1406451844" sldId="294"/>
            <ac:picMk id="4" creationId="{C1F432B8-D0FB-87FE-7E13-96E60A909CDB}"/>
          </ac:picMkLst>
        </pc:picChg>
        <pc:picChg chg="del">
          <ac:chgData name="Jason Spedding" userId="9e647c145df99bf4" providerId="LiveId" clId="{2C3C375E-8317-4B39-A9A6-CD3E0EFDB4C8}" dt="2023-11-12T12:54:57.439" v="1043" actId="478"/>
          <ac:picMkLst>
            <pc:docMk/>
            <pc:sldMk cId="1406451844" sldId="294"/>
            <ac:picMk id="7" creationId="{1FAEF514-0A20-5612-775C-7521B90A80E4}"/>
          </ac:picMkLst>
        </pc:picChg>
        <pc:picChg chg="add mod">
          <ac:chgData name="Jason Spedding" userId="9e647c145df99bf4" providerId="LiveId" clId="{2C3C375E-8317-4B39-A9A6-CD3E0EFDB4C8}" dt="2023-11-12T12:54:55.824" v="1042"/>
          <ac:picMkLst>
            <pc:docMk/>
            <pc:sldMk cId="1406451844" sldId="294"/>
            <ac:picMk id="12" creationId="{A422E439-8602-42A3-7F8F-118E3A7AAAE3}"/>
          </ac:picMkLst>
        </pc:picChg>
      </pc:sldChg>
      <pc:sldChg chg="addSp delSp modSp add mod">
        <pc:chgData name="Jason Spedding" userId="9e647c145df99bf4" providerId="LiveId" clId="{2C3C375E-8317-4B39-A9A6-CD3E0EFDB4C8}" dt="2023-11-12T13:40:58.768" v="1540" actId="1035"/>
        <pc:sldMkLst>
          <pc:docMk/>
          <pc:sldMk cId="1653774320" sldId="295"/>
        </pc:sldMkLst>
        <pc:spChg chg="mod">
          <ac:chgData name="Jason Spedding" userId="9e647c145df99bf4" providerId="LiveId" clId="{2C3C375E-8317-4B39-A9A6-CD3E0EFDB4C8}" dt="2023-11-12T13:31:16.800" v="1533"/>
          <ac:spMkLst>
            <pc:docMk/>
            <pc:sldMk cId="1653774320" sldId="295"/>
            <ac:spMk id="3" creationId="{95B71AED-21A7-CA4E-BFF4-23CE200CC267}"/>
          </ac:spMkLst>
        </pc:spChg>
        <pc:spChg chg="del">
          <ac:chgData name="Jason Spedding" userId="9e647c145df99bf4" providerId="LiveId" clId="{2C3C375E-8317-4B39-A9A6-CD3E0EFDB4C8}" dt="2023-11-12T12:56:01.570" v="1051" actId="478"/>
          <ac:spMkLst>
            <pc:docMk/>
            <pc:sldMk cId="1653774320" sldId="295"/>
            <ac:spMk id="8" creationId="{B9E3BF3E-A12E-5536-62A5-4F56A3EEE858}"/>
          </ac:spMkLst>
        </pc:spChg>
        <pc:spChg chg="add mod">
          <ac:chgData name="Jason Spedding" userId="9e647c145df99bf4" providerId="LiveId" clId="{2C3C375E-8317-4B39-A9A6-CD3E0EFDB4C8}" dt="2023-11-12T12:43:45.691" v="898" actId="1037"/>
          <ac:spMkLst>
            <pc:docMk/>
            <pc:sldMk cId="1653774320" sldId="295"/>
            <ac:spMk id="12" creationId="{644CD1AA-071F-33CF-2309-0F30FA1A7EBF}"/>
          </ac:spMkLst>
        </pc:spChg>
        <pc:spChg chg="add mod ord">
          <ac:chgData name="Jason Spedding" userId="9e647c145df99bf4" providerId="LiveId" clId="{2C3C375E-8317-4B39-A9A6-CD3E0EFDB4C8}" dt="2023-11-12T13:40:58.768" v="1540" actId="1035"/>
          <ac:spMkLst>
            <pc:docMk/>
            <pc:sldMk cId="1653774320" sldId="295"/>
            <ac:spMk id="15" creationId="{DCFBBD64-E329-24A5-0A35-03913D7AE94A}"/>
          </ac:spMkLst>
        </pc:spChg>
        <pc:spChg chg="del">
          <ac:chgData name="Jason Spedding" userId="9e647c145df99bf4" providerId="LiveId" clId="{2C3C375E-8317-4B39-A9A6-CD3E0EFDB4C8}" dt="2023-11-12T12:56:02.353" v="1052" actId="478"/>
          <ac:spMkLst>
            <pc:docMk/>
            <pc:sldMk cId="1653774320" sldId="295"/>
            <ac:spMk id="16" creationId="{160960FB-E395-C2CC-8915-067120F5C383}"/>
          </ac:spMkLst>
        </pc:spChg>
        <pc:spChg chg="add mod">
          <ac:chgData name="Jason Spedding" userId="9e647c145df99bf4" providerId="LiveId" clId="{2C3C375E-8317-4B39-A9A6-CD3E0EFDB4C8}" dt="2023-11-12T12:44:21.497" v="905" actId="1076"/>
          <ac:spMkLst>
            <pc:docMk/>
            <pc:sldMk cId="1653774320" sldId="295"/>
            <ac:spMk id="17" creationId="{D24F8D5C-4AE9-0B63-418E-4E558DBBC0E4}"/>
          </ac:spMkLst>
        </pc:spChg>
        <pc:spChg chg="add mod">
          <ac:chgData name="Jason Spedding" userId="9e647c145df99bf4" providerId="LiveId" clId="{2C3C375E-8317-4B39-A9A6-CD3E0EFDB4C8}" dt="2023-11-12T12:44:40.301" v="911" actId="1076"/>
          <ac:spMkLst>
            <pc:docMk/>
            <pc:sldMk cId="1653774320" sldId="295"/>
            <ac:spMk id="18" creationId="{9FA678B1-B962-24C2-1C2F-AAD0FC2C1F00}"/>
          </ac:spMkLst>
        </pc:spChg>
        <pc:spChg chg="add mod">
          <ac:chgData name="Jason Spedding" userId="9e647c145df99bf4" providerId="LiveId" clId="{2C3C375E-8317-4B39-A9A6-CD3E0EFDB4C8}" dt="2023-11-12T12:45:02.862" v="925" actId="1038"/>
          <ac:spMkLst>
            <pc:docMk/>
            <pc:sldMk cId="1653774320" sldId="295"/>
            <ac:spMk id="19" creationId="{6FD76447-C253-56B9-C1FB-BABE85AA329C}"/>
          </ac:spMkLst>
        </pc:spChg>
        <pc:spChg chg="add mod">
          <ac:chgData name="Jason Spedding" userId="9e647c145df99bf4" providerId="LiveId" clId="{2C3C375E-8317-4B39-A9A6-CD3E0EFDB4C8}" dt="2023-11-12T12:45:40.748" v="1006" actId="1038"/>
          <ac:spMkLst>
            <pc:docMk/>
            <pc:sldMk cId="1653774320" sldId="295"/>
            <ac:spMk id="20" creationId="{682AB2C8-2588-87C4-6EFD-94EAA9A357A7}"/>
          </ac:spMkLst>
        </pc:spChg>
        <pc:spChg chg="add mod ord">
          <ac:chgData name="Jason Spedding" userId="9e647c145df99bf4" providerId="LiveId" clId="{2C3C375E-8317-4B39-A9A6-CD3E0EFDB4C8}" dt="2023-11-12T13:23:10.454" v="1432" actId="166"/>
          <ac:spMkLst>
            <pc:docMk/>
            <pc:sldMk cId="1653774320" sldId="295"/>
            <ac:spMk id="22" creationId="{F9BD39B7-1A1D-8156-FA35-C024D96C5008}"/>
          </ac:spMkLst>
        </pc:spChg>
        <pc:spChg chg="add mod ord">
          <ac:chgData name="Jason Spedding" userId="9e647c145df99bf4" providerId="LiveId" clId="{2C3C375E-8317-4B39-A9A6-CD3E0EFDB4C8}" dt="2023-11-12T13:23:07.835" v="1431" actId="1076"/>
          <ac:spMkLst>
            <pc:docMk/>
            <pc:sldMk cId="1653774320" sldId="295"/>
            <ac:spMk id="23" creationId="{0F6025C5-5916-7B94-BFEE-58C3750B2E77}"/>
          </ac:spMkLst>
        </pc:spChg>
        <pc:spChg chg="add mod ord">
          <ac:chgData name="Jason Spedding" userId="9e647c145df99bf4" providerId="LiveId" clId="{2C3C375E-8317-4B39-A9A6-CD3E0EFDB4C8}" dt="2023-11-12T13:36:10.925" v="1538" actId="208"/>
          <ac:spMkLst>
            <pc:docMk/>
            <pc:sldMk cId="1653774320" sldId="295"/>
            <ac:spMk id="24" creationId="{5B97A59A-DC10-08C4-0D45-0E839065FABF}"/>
          </ac:spMkLst>
        </pc:spChg>
        <pc:picChg chg="mod">
          <ac:chgData name="Jason Spedding" userId="9e647c145df99bf4" providerId="LiveId" clId="{2C3C375E-8317-4B39-A9A6-CD3E0EFDB4C8}" dt="2023-11-12T12:43:53.579" v="901" actId="1076"/>
          <ac:picMkLst>
            <pc:docMk/>
            <pc:sldMk cId="1653774320" sldId="295"/>
            <ac:picMk id="4" creationId="{C1F432B8-D0FB-87FE-7E13-96E60A909CDB}"/>
          </ac:picMkLst>
        </pc:picChg>
        <pc:picChg chg="ord">
          <ac:chgData name="Jason Spedding" userId="9e647c145df99bf4" providerId="LiveId" clId="{2C3C375E-8317-4B39-A9A6-CD3E0EFDB4C8}" dt="2023-11-12T13:23:41.359" v="1436" actId="166"/>
          <ac:picMkLst>
            <pc:docMk/>
            <pc:sldMk cId="1653774320" sldId="295"/>
            <ac:picMk id="6" creationId="{D4BE6E7F-4779-2F1F-E190-7E5376F9ED46}"/>
          </ac:picMkLst>
        </pc:picChg>
        <pc:picChg chg="del mod">
          <ac:chgData name="Jason Spedding" userId="9e647c145df99bf4" providerId="LiveId" clId="{2C3C375E-8317-4B39-A9A6-CD3E0EFDB4C8}" dt="2023-11-12T12:55:01.565" v="1045" actId="478"/>
          <ac:picMkLst>
            <pc:docMk/>
            <pc:sldMk cId="1653774320" sldId="295"/>
            <ac:picMk id="7" creationId="{1FAEF514-0A20-5612-775C-7521B90A80E4}"/>
          </ac:picMkLst>
        </pc:picChg>
        <pc:picChg chg="del">
          <ac:chgData name="Jason Spedding" userId="9e647c145df99bf4" providerId="LiveId" clId="{2C3C375E-8317-4B39-A9A6-CD3E0EFDB4C8}" dt="2023-11-12T13:22:07.811" v="1419" actId="478"/>
          <ac:picMkLst>
            <pc:docMk/>
            <pc:sldMk cId="1653774320" sldId="295"/>
            <ac:picMk id="10" creationId="{F9FD705C-0500-F598-D081-8E3FF48893C6}"/>
          </ac:picMkLst>
        </pc:picChg>
        <pc:picChg chg="add mod ord">
          <ac:chgData name="Jason Spedding" userId="9e647c145df99bf4" providerId="LiveId" clId="{2C3C375E-8317-4B39-A9A6-CD3E0EFDB4C8}" dt="2023-11-12T13:22:57.168" v="1428" actId="166"/>
          <ac:picMkLst>
            <pc:docMk/>
            <pc:sldMk cId="1653774320" sldId="295"/>
            <ac:picMk id="21" creationId="{CF1156FF-7D8C-2ACD-533D-907043B5FF26}"/>
          </ac:picMkLst>
        </pc:picChg>
        <pc:picChg chg="add mod ord">
          <ac:chgData name="Jason Spedding" userId="9e647c145df99bf4" providerId="LiveId" clId="{2C3C375E-8317-4B39-A9A6-CD3E0EFDB4C8}" dt="2023-11-12T13:23:29.091" v="1433" actId="1076"/>
          <ac:picMkLst>
            <pc:docMk/>
            <pc:sldMk cId="1653774320" sldId="295"/>
            <ac:picMk id="25" creationId="{4DC1A37A-97AB-2487-2B5F-3E710739100B}"/>
          </ac:picMkLst>
        </pc:picChg>
        <pc:cxnChg chg="del">
          <ac:chgData name="Jason Spedding" userId="9e647c145df99bf4" providerId="LiveId" clId="{2C3C375E-8317-4B39-A9A6-CD3E0EFDB4C8}" dt="2023-11-12T13:23:35.440" v="1434" actId="478"/>
          <ac:cxnSpMkLst>
            <pc:docMk/>
            <pc:sldMk cId="1653774320" sldId="295"/>
            <ac:cxnSpMk id="13" creationId="{25D277F0-8D1A-AD47-62D9-D89D6411FF56}"/>
          </ac:cxnSpMkLst>
        </pc:cxnChg>
        <pc:cxnChg chg="del">
          <ac:chgData name="Jason Spedding" userId="9e647c145df99bf4" providerId="LiveId" clId="{2C3C375E-8317-4B39-A9A6-CD3E0EFDB4C8}" dt="2023-11-12T13:23:38.460" v="1435" actId="478"/>
          <ac:cxnSpMkLst>
            <pc:docMk/>
            <pc:sldMk cId="1653774320" sldId="295"/>
            <ac:cxnSpMk id="14" creationId="{A228EFCD-2383-3556-D3F8-AADDBCC3B2E7}"/>
          </ac:cxnSpMkLst>
        </pc:cxnChg>
      </pc:sldChg>
      <pc:sldChg chg="addSp delSp modSp add del mod">
        <pc:chgData name="Jason Spedding" userId="9e647c145df99bf4" providerId="LiveId" clId="{2C3C375E-8317-4B39-A9A6-CD3E0EFDB4C8}" dt="2023-11-12T13:00:32.738" v="1101" actId="47"/>
        <pc:sldMkLst>
          <pc:docMk/>
          <pc:sldMk cId="969306009" sldId="296"/>
        </pc:sldMkLst>
        <pc:spChg chg="add del">
          <ac:chgData name="Jason Spedding" userId="9e647c145df99bf4" providerId="LiveId" clId="{2C3C375E-8317-4B39-A9A6-CD3E0EFDB4C8}" dt="2023-11-12T12:56:08.889" v="1054" actId="478"/>
          <ac:spMkLst>
            <pc:docMk/>
            <pc:sldMk cId="969306009" sldId="296"/>
            <ac:spMk id="3" creationId="{95B71AED-21A7-CA4E-BFF4-23CE200CC267}"/>
          </ac:spMkLst>
        </pc:spChg>
        <pc:spChg chg="del">
          <ac:chgData name="Jason Spedding" userId="9e647c145df99bf4" providerId="LiveId" clId="{2C3C375E-8317-4B39-A9A6-CD3E0EFDB4C8}" dt="2023-11-12T12:56:11.861" v="1055" actId="478"/>
          <ac:spMkLst>
            <pc:docMk/>
            <pc:sldMk cId="969306009" sldId="296"/>
            <ac:spMk id="8" creationId="{B9E3BF3E-A12E-5536-62A5-4F56A3EEE858}"/>
          </ac:spMkLst>
        </pc:spChg>
        <pc:spChg chg="del">
          <ac:chgData name="Jason Spedding" userId="9e647c145df99bf4" providerId="LiveId" clId="{2C3C375E-8317-4B39-A9A6-CD3E0EFDB4C8}" dt="2023-11-12T12:46:59.598" v="1019" actId="478"/>
          <ac:spMkLst>
            <pc:docMk/>
            <pc:sldMk cId="969306009" sldId="296"/>
            <ac:spMk id="9" creationId="{E1ABB4EF-D6C5-6EE9-D420-7745C395EB3A}"/>
          </ac:spMkLst>
        </pc:spChg>
        <pc:spChg chg="del">
          <ac:chgData name="Jason Spedding" userId="9e647c145df99bf4" providerId="LiveId" clId="{2C3C375E-8317-4B39-A9A6-CD3E0EFDB4C8}" dt="2023-11-12T12:47:05.138" v="1023" actId="478"/>
          <ac:spMkLst>
            <pc:docMk/>
            <pc:sldMk cId="969306009" sldId="296"/>
            <ac:spMk id="11" creationId="{5CCD4352-CD67-95C0-ED94-722CF02427B4}"/>
          </ac:spMkLst>
        </pc:spChg>
        <pc:spChg chg="del">
          <ac:chgData name="Jason Spedding" userId="9e647c145df99bf4" providerId="LiveId" clId="{2C3C375E-8317-4B39-A9A6-CD3E0EFDB4C8}" dt="2023-11-12T12:47:00.618" v="1020" actId="478"/>
          <ac:spMkLst>
            <pc:docMk/>
            <pc:sldMk cId="969306009" sldId="296"/>
            <ac:spMk id="12" creationId="{644CD1AA-071F-33CF-2309-0F30FA1A7EBF}"/>
          </ac:spMkLst>
        </pc:spChg>
        <pc:spChg chg="del">
          <ac:chgData name="Jason Spedding" userId="9e647c145df99bf4" providerId="LiveId" clId="{2C3C375E-8317-4B39-A9A6-CD3E0EFDB4C8}" dt="2023-11-12T12:46:55.332" v="1017" actId="478"/>
          <ac:spMkLst>
            <pc:docMk/>
            <pc:sldMk cId="969306009" sldId="296"/>
            <ac:spMk id="15" creationId="{DCFBBD64-E329-24A5-0A35-03913D7AE94A}"/>
          </ac:spMkLst>
        </pc:spChg>
        <pc:spChg chg="del">
          <ac:chgData name="Jason Spedding" userId="9e647c145df99bf4" providerId="LiveId" clId="{2C3C375E-8317-4B39-A9A6-CD3E0EFDB4C8}" dt="2023-11-12T12:56:14.224" v="1056" actId="478"/>
          <ac:spMkLst>
            <pc:docMk/>
            <pc:sldMk cId="969306009" sldId="296"/>
            <ac:spMk id="16" creationId="{160960FB-E395-C2CC-8915-067120F5C383}"/>
          </ac:spMkLst>
        </pc:spChg>
        <pc:spChg chg="del">
          <ac:chgData name="Jason Spedding" userId="9e647c145df99bf4" providerId="LiveId" clId="{2C3C375E-8317-4B39-A9A6-CD3E0EFDB4C8}" dt="2023-11-12T12:47:01.434" v="1021" actId="478"/>
          <ac:spMkLst>
            <pc:docMk/>
            <pc:sldMk cId="969306009" sldId="296"/>
            <ac:spMk id="17" creationId="{D24F8D5C-4AE9-0B63-418E-4E558DBBC0E4}"/>
          </ac:spMkLst>
        </pc:spChg>
        <pc:spChg chg="del">
          <ac:chgData name="Jason Spedding" userId="9e647c145df99bf4" providerId="LiveId" clId="{2C3C375E-8317-4B39-A9A6-CD3E0EFDB4C8}" dt="2023-11-12T12:46:58.431" v="1018" actId="478"/>
          <ac:spMkLst>
            <pc:docMk/>
            <pc:sldMk cId="969306009" sldId="296"/>
            <ac:spMk id="18" creationId="{9FA678B1-B962-24C2-1C2F-AAD0FC2C1F00}"/>
          </ac:spMkLst>
        </pc:spChg>
        <pc:spChg chg="del">
          <ac:chgData name="Jason Spedding" userId="9e647c145df99bf4" providerId="LiveId" clId="{2C3C375E-8317-4B39-A9A6-CD3E0EFDB4C8}" dt="2023-11-12T12:47:02.598" v="1022" actId="478"/>
          <ac:spMkLst>
            <pc:docMk/>
            <pc:sldMk cId="969306009" sldId="296"/>
            <ac:spMk id="19" creationId="{6FD76447-C253-56B9-C1FB-BABE85AA329C}"/>
          </ac:spMkLst>
        </pc:spChg>
        <pc:spChg chg="del">
          <ac:chgData name="Jason Spedding" userId="9e647c145df99bf4" providerId="LiveId" clId="{2C3C375E-8317-4B39-A9A6-CD3E0EFDB4C8}" dt="2023-11-12T12:47:06.122" v="1024" actId="478"/>
          <ac:spMkLst>
            <pc:docMk/>
            <pc:sldMk cId="969306009" sldId="296"/>
            <ac:spMk id="20" creationId="{682AB2C8-2588-87C4-6EFD-94EAA9A357A7}"/>
          </ac:spMkLst>
        </pc:spChg>
        <pc:spChg chg="add mod">
          <ac:chgData name="Jason Spedding" userId="9e647c145df99bf4" providerId="LiveId" clId="{2C3C375E-8317-4B39-A9A6-CD3E0EFDB4C8}" dt="2023-11-12T12:46:50.475" v="1016" actId="1076"/>
          <ac:spMkLst>
            <pc:docMk/>
            <pc:sldMk cId="969306009" sldId="296"/>
            <ac:spMk id="21" creationId="{7DDFAFFD-B73D-880D-FB9B-1057309A283D}"/>
          </ac:spMkLst>
        </pc:spChg>
      </pc:sldChg>
      <pc:sldChg chg="addSp delSp modSp add del mod">
        <pc:chgData name="Jason Spedding" userId="9e647c145df99bf4" providerId="LiveId" clId="{2C3C375E-8317-4B39-A9A6-CD3E0EFDB4C8}" dt="2023-11-12T13:27:43.970" v="1487" actId="47"/>
        <pc:sldMkLst>
          <pc:docMk/>
          <pc:sldMk cId="1268275098" sldId="296"/>
        </pc:sldMkLst>
        <pc:cxnChg chg="add mod">
          <ac:chgData name="Jason Spedding" userId="9e647c145df99bf4" providerId="LiveId" clId="{2C3C375E-8317-4B39-A9A6-CD3E0EFDB4C8}" dt="2023-11-12T13:08:56.786" v="1356" actId="14100"/>
          <ac:cxnSpMkLst>
            <pc:docMk/>
            <pc:sldMk cId="1268275098" sldId="296"/>
            <ac:cxnSpMk id="8" creationId="{72D5B643-8A76-F4EC-7D64-F67CEE0AA4AB}"/>
          </ac:cxnSpMkLst>
        </pc:cxnChg>
        <pc:cxnChg chg="add mod">
          <ac:chgData name="Jason Spedding" userId="9e647c145df99bf4" providerId="LiveId" clId="{2C3C375E-8317-4B39-A9A6-CD3E0EFDB4C8}" dt="2023-11-12T13:08:42.220" v="1353" actId="14100"/>
          <ac:cxnSpMkLst>
            <pc:docMk/>
            <pc:sldMk cId="1268275098" sldId="296"/>
            <ac:cxnSpMk id="12" creationId="{2F44C015-2395-8117-3E86-4CB13AE23D2C}"/>
          </ac:cxnSpMkLst>
        </pc:cxnChg>
        <pc:cxnChg chg="add mod">
          <ac:chgData name="Jason Spedding" userId="9e647c145df99bf4" providerId="LiveId" clId="{2C3C375E-8317-4B39-A9A6-CD3E0EFDB4C8}" dt="2023-11-12T13:08:46.683" v="1354" actId="14100"/>
          <ac:cxnSpMkLst>
            <pc:docMk/>
            <pc:sldMk cId="1268275098" sldId="296"/>
            <ac:cxnSpMk id="13" creationId="{FCA07E76-0A53-0989-F2F8-78F686CFBCAE}"/>
          </ac:cxnSpMkLst>
        </pc:cxnChg>
        <pc:cxnChg chg="add del mod">
          <ac:chgData name="Jason Spedding" userId="9e647c145df99bf4" providerId="LiveId" clId="{2C3C375E-8317-4B39-A9A6-CD3E0EFDB4C8}" dt="2023-11-12T13:07:50.335" v="1341" actId="478"/>
          <ac:cxnSpMkLst>
            <pc:docMk/>
            <pc:sldMk cId="1268275098" sldId="296"/>
            <ac:cxnSpMk id="14" creationId="{F0F24016-FC27-4DD4-D8FE-88A10DCAAE0A}"/>
          </ac:cxnSpMkLst>
        </pc:cxnChg>
        <pc:cxnChg chg="add mod">
          <ac:chgData name="Jason Spedding" userId="9e647c145df99bf4" providerId="LiveId" clId="{2C3C375E-8317-4B39-A9A6-CD3E0EFDB4C8}" dt="2023-11-12T13:08:14.484" v="1346" actId="14100"/>
          <ac:cxnSpMkLst>
            <pc:docMk/>
            <pc:sldMk cId="1268275098" sldId="296"/>
            <ac:cxnSpMk id="17" creationId="{21BE031F-AB73-AD7E-3672-E00105FDEF5B}"/>
          </ac:cxnSpMkLst>
        </pc:cxnChg>
        <pc:cxnChg chg="add mod">
          <ac:chgData name="Jason Spedding" userId="9e647c145df99bf4" providerId="LiveId" clId="{2C3C375E-8317-4B39-A9A6-CD3E0EFDB4C8}" dt="2023-11-12T13:09:03.147" v="1357" actId="14100"/>
          <ac:cxnSpMkLst>
            <pc:docMk/>
            <pc:sldMk cId="1268275098" sldId="296"/>
            <ac:cxnSpMk id="19" creationId="{82E97CB8-343E-2880-0B82-A0409E119F46}"/>
          </ac:cxnSpMkLst>
        </pc:cxnChg>
        <pc:cxnChg chg="add mod">
          <ac:chgData name="Jason Spedding" userId="9e647c145df99bf4" providerId="LiveId" clId="{2C3C375E-8317-4B39-A9A6-CD3E0EFDB4C8}" dt="2023-11-12T13:08:36.670" v="1352" actId="14100"/>
          <ac:cxnSpMkLst>
            <pc:docMk/>
            <pc:sldMk cId="1268275098" sldId="296"/>
            <ac:cxnSpMk id="21" creationId="{D87F0348-5D39-53A9-C126-4CB73EEC2C8F}"/>
          </ac:cxnSpMkLst>
        </pc:cxnChg>
      </pc:sldChg>
      <pc:sldChg chg="modSp add mod">
        <pc:chgData name="Jason Spedding" userId="9e647c145df99bf4" providerId="LiveId" clId="{2C3C375E-8317-4B39-A9A6-CD3E0EFDB4C8}" dt="2023-11-12T14:51:12.094" v="1946" actId="5793"/>
        <pc:sldMkLst>
          <pc:docMk/>
          <pc:sldMk cId="2712575431" sldId="297"/>
        </pc:sldMkLst>
        <pc:spChg chg="mod">
          <ac:chgData name="Jason Spedding" userId="9e647c145df99bf4" providerId="LiveId" clId="{2C3C375E-8317-4B39-A9A6-CD3E0EFDB4C8}" dt="2023-11-12T14:51:12.094" v="1946" actId="5793"/>
          <ac:spMkLst>
            <pc:docMk/>
            <pc:sldMk cId="2712575431" sldId="297"/>
            <ac:spMk id="3" creationId="{95B71AED-21A7-CA4E-BFF4-23CE200CC267}"/>
          </ac:spMkLst>
        </pc:spChg>
      </pc:sldChg>
      <pc:sldChg chg="addSp delSp modSp add mod">
        <pc:chgData name="Jason Spedding" userId="9e647c145df99bf4" providerId="LiveId" clId="{2C3C375E-8317-4B39-A9A6-CD3E0EFDB4C8}" dt="2023-11-12T15:15:29.275" v="2321" actId="14100"/>
        <pc:sldMkLst>
          <pc:docMk/>
          <pc:sldMk cId="3313817867" sldId="298"/>
        </pc:sldMkLst>
        <pc:spChg chg="add mod">
          <ac:chgData name="Jason Spedding" userId="9e647c145df99bf4" providerId="LiveId" clId="{2C3C375E-8317-4B39-A9A6-CD3E0EFDB4C8}" dt="2023-11-12T15:15:29.275" v="2321" actId="14100"/>
          <ac:spMkLst>
            <pc:docMk/>
            <pc:sldMk cId="3313817867" sldId="298"/>
            <ac:spMk id="8" creationId="{94F8F120-D46F-900D-54C8-28F20CFE5FDD}"/>
          </ac:spMkLst>
        </pc:spChg>
        <pc:picChg chg="del">
          <ac:chgData name="Jason Spedding" userId="9e647c145df99bf4" providerId="LiveId" clId="{2C3C375E-8317-4B39-A9A6-CD3E0EFDB4C8}" dt="2023-11-12T15:12:52.558" v="2297" actId="478"/>
          <ac:picMkLst>
            <pc:docMk/>
            <pc:sldMk cId="3313817867" sldId="298"/>
            <ac:picMk id="4" creationId="{C1F432B8-D0FB-87FE-7E13-96E60A909CDB}"/>
          </ac:picMkLst>
        </pc:picChg>
        <pc:picChg chg="del">
          <ac:chgData name="Jason Spedding" userId="9e647c145df99bf4" providerId="LiveId" clId="{2C3C375E-8317-4B39-A9A6-CD3E0EFDB4C8}" dt="2023-11-12T15:12:56.112" v="2298" actId="478"/>
          <ac:picMkLst>
            <pc:docMk/>
            <pc:sldMk cId="3313817867" sldId="298"/>
            <ac:picMk id="6" creationId="{D4BE6E7F-4779-2F1F-E190-7E5376F9ED46}"/>
          </ac:picMkLst>
        </pc:picChg>
        <pc:picChg chg="add mod">
          <ac:chgData name="Jason Spedding" userId="9e647c145df99bf4" providerId="LiveId" clId="{2C3C375E-8317-4B39-A9A6-CD3E0EFDB4C8}" dt="2023-11-12T15:13:33.929" v="2304" actId="1076"/>
          <ac:picMkLst>
            <pc:docMk/>
            <pc:sldMk cId="3313817867" sldId="298"/>
            <ac:picMk id="7" creationId="{1C46A4A7-4531-6B4D-B436-C5F844C0B943}"/>
          </ac:picMkLst>
        </pc:picChg>
      </pc:sldChg>
      <pc:sldChg chg="addSp delSp modSp add mod">
        <pc:chgData name="Jason Spedding" userId="9e647c145df99bf4" providerId="LiveId" clId="{2C3C375E-8317-4B39-A9A6-CD3E0EFDB4C8}" dt="2023-11-12T13:31:20.650" v="1534"/>
        <pc:sldMkLst>
          <pc:docMk/>
          <pc:sldMk cId="1655436938" sldId="299"/>
        </pc:sldMkLst>
        <pc:spChg chg="mod">
          <ac:chgData name="Jason Spedding" userId="9e647c145df99bf4" providerId="LiveId" clId="{2C3C375E-8317-4B39-A9A6-CD3E0EFDB4C8}" dt="2023-11-12T13:31:20.650" v="1534"/>
          <ac:spMkLst>
            <pc:docMk/>
            <pc:sldMk cId="1655436938" sldId="299"/>
            <ac:spMk id="3" creationId="{95B71AED-21A7-CA4E-BFF4-23CE200CC267}"/>
          </ac:spMkLst>
        </pc:spChg>
        <pc:spChg chg="del">
          <ac:chgData name="Jason Spedding" userId="9e647c145df99bf4" providerId="LiveId" clId="{2C3C375E-8317-4B39-A9A6-CD3E0EFDB4C8}" dt="2023-11-12T13:23:55.637" v="1438" actId="478"/>
          <ac:spMkLst>
            <pc:docMk/>
            <pc:sldMk cId="1655436938" sldId="299"/>
            <ac:spMk id="22" creationId="{F9BD39B7-1A1D-8156-FA35-C024D96C5008}"/>
          </ac:spMkLst>
        </pc:spChg>
        <pc:spChg chg="del">
          <ac:chgData name="Jason Spedding" userId="9e647c145df99bf4" providerId="LiveId" clId="{2C3C375E-8317-4B39-A9A6-CD3E0EFDB4C8}" dt="2023-11-12T13:23:57.250" v="1439" actId="478"/>
          <ac:spMkLst>
            <pc:docMk/>
            <pc:sldMk cId="1655436938" sldId="299"/>
            <ac:spMk id="24" creationId="{5B97A59A-DC10-08C4-0D45-0E839065FABF}"/>
          </ac:spMkLst>
        </pc:spChg>
        <pc:cxnChg chg="add mod">
          <ac:chgData name="Jason Spedding" userId="9e647c145df99bf4" providerId="LiveId" clId="{2C3C375E-8317-4B39-A9A6-CD3E0EFDB4C8}" dt="2023-11-12T13:24:28.550" v="1445" actId="692"/>
          <ac:cxnSpMkLst>
            <pc:docMk/>
            <pc:sldMk cId="1655436938" sldId="299"/>
            <ac:cxnSpMk id="8" creationId="{0C48D206-B232-42DE-E5A7-103790A2F93D}"/>
          </ac:cxnSpMkLst>
        </pc:cxnChg>
        <pc:cxnChg chg="add mod">
          <ac:chgData name="Jason Spedding" userId="9e647c145df99bf4" providerId="LiveId" clId="{2C3C375E-8317-4B39-A9A6-CD3E0EFDB4C8}" dt="2023-11-12T13:24:40.666" v="1448" actId="14100"/>
          <ac:cxnSpMkLst>
            <pc:docMk/>
            <pc:sldMk cId="1655436938" sldId="299"/>
            <ac:cxnSpMk id="10" creationId="{D3C430B5-5CFE-73EA-4740-00C24A3FD238}"/>
          </ac:cxnSpMkLst>
        </pc:cxnChg>
        <pc:cxnChg chg="add mod">
          <ac:chgData name="Jason Spedding" userId="9e647c145df99bf4" providerId="LiveId" clId="{2C3C375E-8317-4B39-A9A6-CD3E0EFDB4C8}" dt="2023-11-12T13:24:55.376" v="1452" actId="208"/>
          <ac:cxnSpMkLst>
            <pc:docMk/>
            <pc:sldMk cId="1655436938" sldId="299"/>
            <ac:cxnSpMk id="14" creationId="{343686BC-8A92-4AA6-DE60-5748E8256ABB}"/>
          </ac:cxnSpMkLst>
        </pc:cxnChg>
        <pc:cxnChg chg="add mod">
          <ac:chgData name="Jason Spedding" userId="9e647c145df99bf4" providerId="LiveId" clId="{2C3C375E-8317-4B39-A9A6-CD3E0EFDB4C8}" dt="2023-11-12T13:25:04.050" v="1455" actId="14100"/>
          <ac:cxnSpMkLst>
            <pc:docMk/>
            <pc:sldMk cId="1655436938" sldId="299"/>
            <ac:cxnSpMk id="26" creationId="{0C3BCF4B-9642-8DDC-0666-FA1A3B16BC4E}"/>
          </ac:cxnSpMkLst>
        </pc:cxnChg>
        <pc:cxnChg chg="add mod">
          <ac:chgData name="Jason Spedding" userId="9e647c145df99bf4" providerId="LiveId" clId="{2C3C375E-8317-4B39-A9A6-CD3E0EFDB4C8}" dt="2023-11-12T13:25:16.636" v="1458" actId="14100"/>
          <ac:cxnSpMkLst>
            <pc:docMk/>
            <pc:sldMk cId="1655436938" sldId="299"/>
            <ac:cxnSpMk id="28" creationId="{8ED1B2B1-1132-2978-373F-F6BEA9CB3DA6}"/>
          </ac:cxnSpMkLst>
        </pc:cxnChg>
        <pc:cxnChg chg="add mod">
          <ac:chgData name="Jason Spedding" userId="9e647c145df99bf4" providerId="LiveId" clId="{2C3C375E-8317-4B39-A9A6-CD3E0EFDB4C8}" dt="2023-11-12T13:25:24.421" v="1461" actId="14100"/>
          <ac:cxnSpMkLst>
            <pc:docMk/>
            <pc:sldMk cId="1655436938" sldId="299"/>
            <ac:cxnSpMk id="30" creationId="{34EF25BB-A740-8163-3B35-14C30F71F591}"/>
          </ac:cxnSpMkLst>
        </pc:cxnChg>
        <pc:cxnChg chg="add mod">
          <ac:chgData name="Jason Spedding" userId="9e647c145df99bf4" providerId="LiveId" clId="{2C3C375E-8317-4B39-A9A6-CD3E0EFDB4C8}" dt="2023-11-12T13:26:08.862" v="1468" actId="14100"/>
          <ac:cxnSpMkLst>
            <pc:docMk/>
            <pc:sldMk cId="1655436938" sldId="299"/>
            <ac:cxnSpMk id="32" creationId="{B2B4123B-60B2-4DE7-1EA2-C686EF9AA17F}"/>
          </ac:cxnSpMkLst>
        </pc:cxnChg>
        <pc:cxnChg chg="add del mod">
          <ac:chgData name="Jason Spedding" userId="9e647c145df99bf4" providerId="LiveId" clId="{2C3C375E-8317-4B39-A9A6-CD3E0EFDB4C8}" dt="2023-11-12T13:26:00.884" v="1466"/>
          <ac:cxnSpMkLst>
            <pc:docMk/>
            <pc:sldMk cId="1655436938" sldId="299"/>
            <ac:cxnSpMk id="34" creationId="{5592B47E-B61F-3F2A-2BC6-21205F45CBB3}"/>
          </ac:cxnSpMkLst>
        </pc:cxnChg>
        <pc:cxnChg chg="add mod">
          <ac:chgData name="Jason Spedding" userId="9e647c145df99bf4" providerId="LiveId" clId="{2C3C375E-8317-4B39-A9A6-CD3E0EFDB4C8}" dt="2023-11-12T13:26:18.537" v="1471" actId="14100"/>
          <ac:cxnSpMkLst>
            <pc:docMk/>
            <pc:sldMk cId="1655436938" sldId="299"/>
            <ac:cxnSpMk id="35" creationId="{06D1D445-8DD0-BB3B-EE2B-FE31F3195534}"/>
          </ac:cxnSpMkLst>
        </pc:cxnChg>
        <pc:cxnChg chg="add mod">
          <ac:chgData name="Jason Spedding" userId="9e647c145df99bf4" providerId="LiveId" clId="{2C3C375E-8317-4B39-A9A6-CD3E0EFDB4C8}" dt="2023-11-12T13:26:26.792" v="1474" actId="14100"/>
          <ac:cxnSpMkLst>
            <pc:docMk/>
            <pc:sldMk cId="1655436938" sldId="299"/>
            <ac:cxnSpMk id="37" creationId="{980FFDC6-C26D-69F0-7532-9B913EE6FE6E}"/>
          </ac:cxnSpMkLst>
        </pc:cxnChg>
        <pc:cxnChg chg="add mod">
          <ac:chgData name="Jason Spedding" userId="9e647c145df99bf4" providerId="LiveId" clId="{2C3C375E-8317-4B39-A9A6-CD3E0EFDB4C8}" dt="2023-11-12T13:26:49.739" v="1478" actId="208"/>
          <ac:cxnSpMkLst>
            <pc:docMk/>
            <pc:sldMk cId="1655436938" sldId="299"/>
            <ac:cxnSpMk id="39" creationId="{526FC085-709E-4A54-2873-88A3F8AE2536}"/>
          </ac:cxnSpMkLst>
        </pc:cxnChg>
        <pc:cxnChg chg="add mod">
          <ac:chgData name="Jason Spedding" userId="9e647c145df99bf4" providerId="LiveId" clId="{2C3C375E-8317-4B39-A9A6-CD3E0EFDB4C8}" dt="2023-11-12T13:27:03.543" v="1481" actId="14100"/>
          <ac:cxnSpMkLst>
            <pc:docMk/>
            <pc:sldMk cId="1655436938" sldId="299"/>
            <ac:cxnSpMk id="42" creationId="{C31CD6BF-A16A-23A8-2284-9DA9B29C5629}"/>
          </ac:cxnSpMkLst>
        </pc:cxnChg>
        <pc:cxnChg chg="add mod">
          <ac:chgData name="Jason Spedding" userId="9e647c145df99bf4" providerId="LiveId" clId="{2C3C375E-8317-4B39-A9A6-CD3E0EFDB4C8}" dt="2023-11-12T13:27:17.296" v="1485" actId="208"/>
          <ac:cxnSpMkLst>
            <pc:docMk/>
            <pc:sldMk cId="1655436938" sldId="299"/>
            <ac:cxnSpMk id="44" creationId="{754FD138-91E9-177B-301D-384778EDD925}"/>
          </ac:cxnSpMkLst>
        </pc:cxnChg>
      </pc:sldChg>
      <pc:sldChg chg="addSp delSp modSp add del mod">
        <pc:chgData name="Jason Spedding" userId="9e647c145df99bf4" providerId="LiveId" clId="{2C3C375E-8317-4B39-A9A6-CD3E0EFDB4C8}" dt="2023-11-12T14:44:55.713" v="1739" actId="47"/>
        <pc:sldMkLst>
          <pc:docMk/>
          <pc:sldMk cId="1672977319" sldId="300"/>
        </pc:sldMkLst>
        <pc:spChg chg="del mod">
          <ac:chgData name="Jason Spedding" userId="9e647c145df99bf4" providerId="LiveId" clId="{2C3C375E-8317-4B39-A9A6-CD3E0EFDB4C8}" dt="2023-11-12T14:38:27.072" v="1685"/>
          <ac:spMkLst>
            <pc:docMk/>
            <pc:sldMk cId="1672977319" sldId="300"/>
            <ac:spMk id="7" creationId="{2EBB994E-0A51-552A-B832-55E886B63A2F}"/>
          </ac:spMkLst>
        </pc:spChg>
        <pc:picChg chg="add mod">
          <ac:chgData name="Jason Spedding" userId="9e647c145df99bf4" providerId="LiveId" clId="{2C3C375E-8317-4B39-A9A6-CD3E0EFDB4C8}" dt="2023-11-12T14:38:46.782" v="1687" actId="1076"/>
          <ac:picMkLst>
            <pc:docMk/>
            <pc:sldMk cId="1672977319" sldId="300"/>
            <ac:picMk id="6" creationId="{C1637562-9E6B-9F7D-7FF5-70991FFDE5D9}"/>
          </ac:picMkLst>
        </pc:picChg>
        <pc:picChg chg="add mod">
          <ac:chgData name="Jason Spedding" userId="9e647c145df99bf4" providerId="LiveId" clId="{2C3C375E-8317-4B39-A9A6-CD3E0EFDB4C8}" dt="2023-11-12T14:38:49.795" v="1688" actId="1076"/>
          <ac:picMkLst>
            <pc:docMk/>
            <pc:sldMk cId="1672977319" sldId="300"/>
            <ac:picMk id="9" creationId="{DCDC95EE-EA5D-9F32-498A-FCD38A815095}"/>
          </ac:picMkLst>
        </pc:picChg>
      </pc:sldChg>
      <pc:sldChg chg="addSp modSp add mod">
        <pc:chgData name="Jason Spedding" userId="9e647c145df99bf4" providerId="LiveId" clId="{2C3C375E-8317-4B39-A9A6-CD3E0EFDB4C8}" dt="2023-11-12T16:02:55.114" v="2469" actId="27107"/>
        <pc:sldMkLst>
          <pc:docMk/>
          <pc:sldMk cId="2605504653" sldId="301"/>
        </pc:sldMkLst>
        <pc:spChg chg="add mod ord">
          <ac:chgData name="Jason Spedding" userId="9e647c145df99bf4" providerId="LiveId" clId="{2C3C375E-8317-4B39-A9A6-CD3E0EFDB4C8}" dt="2023-11-12T16:02:55.114" v="2469" actId="27107"/>
          <ac:spMkLst>
            <pc:docMk/>
            <pc:sldMk cId="2605504653" sldId="301"/>
            <ac:spMk id="4" creationId="{533261C8-9A5B-D157-2EC7-3662769CE063}"/>
          </ac:spMkLst>
        </pc:spChg>
        <pc:picChg chg="mod ord">
          <ac:chgData name="Jason Spedding" userId="9e647c145df99bf4" providerId="LiveId" clId="{2C3C375E-8317-4B39-A9A6-CD3E0EFDB4C8}" dt="2023-11-12T15:59:51.540" v="2406" actId="1037"/>
          <ac:picMkLst>
            <pc:docMk/>
            <pc:sldMk cId="2605504653" sldId="301"/>
            <ac:picMk id="6" creationId="{C1637562-9E6B-9F7D-7FF5-70991FFDE5D9}"/>
          </ac:picMkLst>
        </pc:picChg>
        <pc:picChg chg="add mod">
          <ac:chgData name="Jason Spedding" userId="9e647c145df99bf4" providerId="LiveId" clId="{2C3C375E-8317-4B39-A9A6-CD3E0EFDB4C8}" dt="2023-11-12T15:59:51.540" v="2406" actId="1037"/>
          <ac:picMkLst>
            <pc:docMk/>
            <pc:sldMk cId="2605504653" sldId="301"/>
            <ac:picMk id="7" creationId="{33D3E3F2-E24B-89AB-E7E7-83E26BDE8C67}"/>
          </ac:picMkLst>
        </pc:picChg>
        <pc:picChg chg="mod ord">
          <ac:chgData name="Jason Spedding" userId="9e647c145df99bf4" providerId="LiveId" clId="{2C3C375E-8317-4B39-A9A6-CD3E0EFDB4C8}" dt="2023-11-12T15:59:51.540" v="2406" actId="1037"/>
          <ac:picMkLst>
            <pc:docMk/>
            <pc:sldMk cId="2605504653" sldId="301"/>
            <ac:picMk id="9" creationId="{DCDC95EE-EA5D-9F32-498A-FCD38A815095}"/>
          </ac:picMkLst>
        </pc:picChg>
        <pc:picChg chg="add mod">
          <ac:chgData name="Jason Spedding" userId="9e647c145df99bf4" providerId="LiveId" clId="{2C3C375E-8317-4B39-A9A6-CD3E0EFDB4C8}" dt="2023-11-12T15:59:51.540" v="2406" actId="1037"/>
          <ac:picMkLst>
            <pc:docMk/>
            <pc:sldMk cId="2605504653" sldId="301"/>
            <ac:picMk id="10" creationId="{692E82F6-2EAC-A63D-7858-484B0D63EC3E}"/>
          </ac:picMkLst>
        </pc:picChg>
        <pc:picChg chg="add mod">
          <ac:chgData name="Jason Spedding" userId="9e647c145df99bf4" providerId="LiveId" clId="{2C3C375E-8317-4B39-A9A6-CD3E0EFDB4C8}" dt="2023-11-12T15:59:51.540" v="2406" actId="1037"/>
          <ac:picMkLst>
            <pc:docMk/>
            <pc:sldMk cId="2605504653" sldId="301"/>
            <ac:picMk id="12" creationId="{4853BB6D-6269-36E9-3EE1-EF28C6447AE0}"/>
          </ac:picMkLst>
        </pc:picChg>
      </pc:sldChg>
      <pc:sldChg chg="modSp add mod">
        <pc:chgData name="Jason Spedding" userId="9e647c145df99bf4" providerId="LiveId" clId="{2C3C375E-8317-4B39-A9A6-CD3E0EFDB4C8}" dt="2023-11-12T14:58:09.669" v="2138" actId="20577"/>
        <pc:sldMkLst>
          <pc:docMk/>
          <pc:sldMk cId="4122320919" sldId="302"/>
        </pc:sldMkLst>
        <pc:spChg chg="mod">
          <ac:chgData name="Jason Spedding" userId="9e647c145df99bf4" providerId="LiveId" clId="{2C3C375E-8317-4B39-A9A6-CD3E0EFDB4C8}" dt="2023-11-12T14:58:09.669" v="2138" actId="20577"/>
          <ac:spMkLst>
            <pc:docMk/>
            <pc:sldMk cId="4122320919" sldId="302"/>
            <ac:spMk id="7" creationId="{2EBB994E-0A51-552A-B832-55E886B63A2F}"/>
          </ac:spMkLst>
        </pc:spChg>
      </pc:sldChg>
      <pc:sldChg chg="modSp add mod">
        <pc:chgData name="Jason Spedding" userId="9e647c145df99bf4" providerId="LiveId" clId="{2C3C375E-8317-4B39-A9A6-CD3E0EFDB4C8}" dt="2023-11-12T14:59:28.392" v="2294" actId="20577"/>
        <pc:sldMkLst>
          <pc:docMk/>
          <pc:sldMk cId="1085030978" sldId="303"/>
        </pc:sldMkLst>
        <pc:spChg chg="mod">
          <ac:chgData name="Jason Spedding" userId="9e647c145df99bf4" providerId="LiveId" clId="{2C3C375E-8317-4B39-A9A6-CD3E0EFDB4C8}" dt="2023-11-12T14:59:28.392" v="2294" actId="20577"/>
          <ac:spMkLst>
            <pc:docMk/>
            <pc:sldMk cId="1085030978" sldId="303"/>
            <ac:spMk id="7" creationId="{2EBB994E-0A51-552A-B832-55E886B63A2F}"/>
          </ac:spMkLst>
        </pc:spChg>
      </pc:sldChg>
      <pc:sldChg chg="modSp add mod">
        <pc:chgData name="Jason Spedding" userId="9e647c145df99bf4" providerId="LiveId" clId="{2C3C375E-8317-4B39-A9A6-CD3E0EFDB4C8}" dt="2023-11-12T14:54:43.037" v="2044" actId="20577"/>
        <pc:sldMkLst>
          <pc:docMk/>
          <pc:sldMk cId="3145680525" sldId="304"/>
        </pc:sldMkLst>
        <pc:spChg chg="mod">
          <ac:chgData name="Jason Spedding" userId="9e647c145df99bf4" providerId="LiveId" clId="{2C3C375E-8317-4B39-A9A6-CD3E0EFDB4C8}" dt="2023-11-12T14:54:43.037" v="2044" actId="20577"/>
          <ac:spMkLst>
            <pc:docMk/>
            <pc:sldMk cId="3145680525" sldId="304"/>
            <ac:spMk id="7" creationId="{2EBB994E-0A51-552A-B832-55E886B63A2F}"/>
          </ac:spMkLst>
        </pc:spChg>
      </pc:sldChg>
      <pc:sldChg chg="add">
        <pc:chgData name="Jason Spedding" userId="9e647c145df99bf4" providerId="LiveId" clId="{2C3C375E-8317-4B39-A9A6-CD3E0EFDB4C8}" dt="2023-11-12T14:59:02.725" v="2193" actId="2890"/>
        <pc:sldMkLst>
          <pc:docMk/>
          <pc:sldMk cId="226487028" sldId="305"/>
        </pc:sldMkLst>
      </pc:sldChg>
      <pc:sldChg chg="addSp modSp add mod">
        <pc:chgData name="Jason Spedding" userId="9e647c145df99bf4" providerId="LiveId" clId="{2C3C375E-8317-4B39-A9A6-CD3E0EFDB4C8}" dt="2023-11-12T15:15:35.791" v="2322"/>
        <pc:sldMkLst>
          <pc:docMk/>
          <pc:sldMk cId="1375891035" sldId="306"/>
        </pc:sldMkLst>
        <pc:spChg chg="add mod">
          <ac:chgData name="Jason Spedding" userId="9e647c145df99bf4" providerId="LiveId" clId="{2C3C375E-8317-4B39-A9A6-CD3E0EFDB4C8}" dt="2023-11-12T15:15:35.791" v="2322"/>
          <ac:spMkLst>
            <pc:docMk/>
            <pc:sldMk cId="1375891035" sldId="306"/>
            <ac:spMk id="6" creationId="{93E6A68B-46E2-7026-DC5E-0FBF5812BD23}"/>
          </ac:spMkLst>
        </pc:spChg>
        <pc:picChg chg="add mod">
          <ac:chgData name="Jason Spedding" userId="9e647c145df99bf4" providerId="LiveId" clId="{2C3C375E-8317-4B39-A9A6-CD3E0EFDB4C8}" dt="2023-11-12T15:14:13.035" v="2310" actId="14100"/>
          <ac:picMkLst>
            <pc:docMk/>
            <pc:sldMk cId="1375891035" sldId="306"/>
            <ac:picMk id="4" creationId="{C90DD881-D576-044E-16A9-AD113DA02A08}"/>
          </ac:picMkLst>
        </pc:picChg>
      </pc:sldChg>
      <pc:sldChg chg="add del">
        <pc:chgData name="Jason Spedding" userId="9e647c145df99bf4" providerId="LiveId" clId="{2C3C375E-8317-4B39-A9A6-CD3E0EFDB4C8}" dt="2023-11-12T15:13:42.449" v="2306" actId="47"/>
        <pc:sldMkLst>
          <pc:docMk/>
          <pc:sldMk cId="3590378047" sldId="306"/>
        </pc:sldMkLst>
      </pc:sldChg>
      <pc:sldChg chg="add del">
        <pc:chgData name="Jason Spedding" userId="9e647c145df99bf4" providerId="LiveId" clId="{2C3C375E-8317-4B39-A9A6-CD3E0EFDB4C8}" dt="2023-11-12T15:13:37.231" v="2305" actId="47"/>
        <pc:sldMkLst>
          <pc:docMk/>
          <pc:sldMk cId="1820136331" sldId="307"/>
        </pc:sldMkLst>
      </pc:sldChg>
      <pc:sldChg chg="addSp modSp add mod">
        <pc:chgData name="Jason Spedding" userId="9e647c145df99bf4" providerId="LiveId" clId="{2C3C375E-8317-4B39-A9A6-CD3E0EFDB4C8}" dt="2023-11-12T15:15:37.882" v="2323"/>
        <pc:sldMkLst>
          <pc:docMk/>
          <pc:sldMk cId="2601073938" sldId="307"/>
        </pc:sldMkLst>
        <pc:spChg chg="add mod">
          <ac:chgData name="Jason Spedding" userId="9e647c145df99bf4" providerId="LiveId" clId="{2C3C375E-8317-4B39-A9A6-CD3E0EFDB4C8}" dt="2023-11-12T15:15:37.882" v="2323"/>
          <ac:spMkLst>
            <pc:docMk/>
            <pc:sldMk cId="2601073938" sldId="307"/>
            <ac:spMk id="8" creationId="{77AC4186-0BF4-E8F0-16A7-3038479392E6}"/>
          </ac:spMkLst>
        </pc:spChg>
        <pc:picChg chg="add mod">
          <ac:chgData name="Jason Spedding" userId="9e647c145df99bf4" providerId="LiveId" clId="{2C3C375E-8317-4B39-A9A6-CD3E0EFDB4C8}" dt="2023-11-12T15:14:42.373" v="2315" actId="14100"/>
          <ac:picMkLst>
            <pc:docMk/>
            <pc:sldMk cId="2601073938" sldId="307"/>
            <ac:picMk id="6" creationId="{26C68C7B-5152-3461-7B25-0433B050C1BC}"/>
          </ac:picMkLst>
        </pc:picChg>
      </pc:sldChg>
      <pc:sldChg chg="addSp modSp add mod">
        <pc:chgData name="Jason Spedding" userId="9e647c145df99bf4" providerId="LiveId" clId="{2C3C375E-8317-4B39-A9A6-CD3E0EFDB4C8}" dt="2023-11-12T15:15:39.993" v="2324"/>
        <pc:sldMkLst>
          <pc:docMk/>
          <pc:sldMk cId="3005483532" sldId="308"/>
        </pc:sldMkLst>
        <pc:spChg chg="add mod">
          <ac:chgData name="Jason Spedding" userId="9e647c145df99bf4" providerId="LiveId" clId="{2C3C375E-8317-4B39-A9A6-CD3E0EFDB4C8}" dt="2023-11-12T15:15:39.993" v="2324"/>
          <ac:spMkLst>
            <pc:docMk/>
            <pc:sldMk cId="3005483532" sldId="308"/>
            <ac:spMk id="8" creationId="{48822DE1-4C35-550B-417D-891AD1D2D675}"/>
          </ac:spMkLst>
        </pc:spChg>
        <pc:picChg chg="add mod">
          <ac:chgData name="Jason Spedding" userId="9e647c145df99bf4" providerId="LiveId" clId="{2C3C375E-8317-4B39-A9A6-CD3E0EFDB4C8}" dt="2023-11-12T15:15:02.966" v="2318" actId="14100"/>
          <ac:picMkLst>
            <pc:docMk/>
            <pc:sldMk cId="3005483532" sldId="308"/>
            <ac:picMk id="6" creationId="{6BF0CF97-6257-E9A6-8B97-EFF032F8A7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A93F-A645-7E76-FC30-C35184105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5573C-68D9-5D91-CCFF-760C7E910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6177-B92E-D21B-3582-A0C8CAB8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209D4-4C47-464D-2351-153191E8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FA3C9-A0FF-ED82-4AB9-C4B21D51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75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BB44-7426-D6CF-CF5E-0485F6F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7413D-46BE-FCFB-C07B-37E00C1F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103C-7A47-DA0F-52C4-FCDFE758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2A4A-BFAF-63FD-82E2-3BC267E6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93335-3B18-26E3-99FE-2A4C7F05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49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FA792-5114-7221-3A7D-A7D96047E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AA3D0-ACD5-2A82-590A-38905D592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CA420-7CC8-4C0F-8136-8F5909A3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3D55B-1374-7FAF-E25E-9B010483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FBF49-55A2-547B-CDB4-800AB784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03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7B28-C923-B946-5D84-7F713A6D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2860-280C-80B2-03BA-C08A8CAA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78304-6F92-788E-C685-4F10BB82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E584-A954-7D46-3FA5-152AA997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AE96-5D02-C154-A83C-BB63F3C2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55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8BC1-18D6-FB62-C154-AFCE341E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51E7E-966B-4716-0A9C-4AFA61CB1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94BF3-9FFD-BCBD-8A88-97AD76FB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C859-A78D-4E3C-DDB5-597B303D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79126-68EB-F24E-615D-37911575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02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1069-FD24-F5A5-A74E-8D02DC15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1958-6686-54AB-FBAA-7B45DEE2E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8B675-CACC-34E8-2BDB-D625FFBA8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5F57E-07D7-A6DE-3B36-6EE68BEA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1AB6C-5A29-4B33-6712-0E8DF440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2C87-5E52-7C75-64A5-FE1FEAE7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2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349A-74FB-B280-B13E-C925CDE5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8FB66-26FC-4905-ECEE-2EE59DF15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6FA73-5DF4-FF93-182D-F205ECEA7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2AF42-2285-0515-3D41-EF0524D61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A0B30-E03F-E59D-78B2-9F2AB6773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47C3D4-529A-984B-362A-E7718249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25D6A-4ACF-CA4D-B2BE-78F2FB75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E6B61-662C-AD75-726D-C4379993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25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132B-A138-EC55-5988-98525097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4E63A-54B2-4C91-96CC-DFA8CEA0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5E04-6395-D074-B889-3FA2A2E9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02A43-B862-9D6A-6222-85799CAC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950FE-0A36-456B-D367-7AA98D08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B5DE7-D1BC-3047-5046-7E4936F7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1F37B-FC76-94A6-5B81-9E398E35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87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C6F7-6436-04D3-80CD-E9BD8CFC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2B20-4B7C-816E-2A1E-844B81C25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26D8-C47D-7512-45E1-70512AB9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F7598-F0AB-D6A1-D5FB-8CE4F0BA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34399-A82E-B2E6-9265-6F777054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99579-35CD-45B1-412C-63EA55D1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10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1C1-DA89-98C0-DD28-1EE55463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6418D-99AF-51E3-4257-8A4827E2A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3389E-6F8B-96D3-5785-8498AB80F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B43B4-C1FC-5D62-D902-CE40CE2B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28C70-3E71-AB15-BC59-28F9BB26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6FBF0-3CFC-1B7E-8620-61E6B8DB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976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8E941-DCC9-7730-E660-42FB0F39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F2E56-B2DB-7192-D0FB-221CB4D4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9CA47-B132-6F7C-1B84-6765A04FD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FCAB7-D2E5-4DDD-9FA3-F938203403C7}" type="datetimeFigureOut">
              <a:rPr lang="en-AU" smtClean="0"/>
              <a:t>16/11/2023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A833-CE19-F1DA-A848-B1A0D7CD0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B70E-4F0F-45AC-B938-E6B3E8009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88126-65EC-4FDE-8ED5-73E1479B8B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77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330958"/>
            <a:ext cx="3964329" cy="6196084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4800" b="1" dirty="0">
                <a:solidFill>
                  <a:schemeClr val="tx1"/>
                </a:solidFill>
              </a:rPr>
              <a:t>Competitive 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 smtClean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 smtClean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 smtClean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 smtClean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 smtClean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r>
              <a:rPr lang="en-AU" sz="1800" b="1" dirty="0">
                <a:solidFill>
                  <a:schemeClr val="tx1"/>
                </a:solidFill>
              </a:rPr>
              <a:t>https://github.com/jtspedding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8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4994910" y="2423160"/>
            <a:ext cx="5372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FA5A2-573A-7FB3-4BB4-E3289949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10" y="3166110"/>
            <a:ext cx="4459712" cy="2935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7431" y="6112283"/>
            <a:ext cx="309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CC00CC"/>
                </a:solidFill>
              </a:rPr>
              <a:t>15 hits, 7 fails</a:t>
            </a:r>
            <a:endParaRPr lang="en-AU" sz="3200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5532120" y="2423160"/>
            <a:ext cx="5372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D86BA-EA05-EE62-622A-8B81D71F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289143"/>
            <a:ext cx="3465662" cy="2705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49D68-75CC-CC10-790C-CEBAEB28A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21" y="4389120"/>
            <a:ext cx="824447" cy="9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5532120" y="2423160"/>
            <a:ext cx="5372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F3CD78-761C-5876-8E3E-8FCCC775B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024" y="3082447"/>
            <a:ext cx="3720993" cy="28319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1061" y="6070451"/>
            <a:ext cx="309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CC00CC"/>
                </a:solidFill>
              </a:rPr>
              <a:t>7</a:t>
            </a:r>
            <a:r>
              <a:rPr lang="en-AU" sz="3200" dirty="0" smtClean="0">
                <a:solidFill>
                  <a:srgbClr val="CC00CC"/>
                </a:solidFill>
              </a:rPr>
              <a:t> wounds, 8 fails</a:t>
            </a:r>
            <a:endParaRPr lang="en-AU" sz="3200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6035040" y="2423160"/>
            <a:ext cx="11087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F3CD78-761C-5876-8E3E-8FCCC775B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024" y="3082447"/>
            <a:ext cx="3720993" cy="28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EF514-0A20-5612-775C-7521B90A8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57200" y="2820477"/>
            <a:ext cx="2080901" cy="608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63DB6-D32A-DDED-13CF-222CDDBB58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74"/>
          <a:stretch/>
        </p:blipFill>
        <p:spPr>
          <a:xfrm>
            <a:off x="4880610" y="3082447"/>
            <a:ext cx="1902407" cy="2831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605790" y="1783080"/>
            <a:ext cx="1177290" cy="57150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4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605790" y="1783080"/>
            <a:ext cx="1177290" cy="57150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9ED8E-8D77-E020-357C-732233AF6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582" y="3180241"/>
            <a:ext cx="3552275" cy="2589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3E842-C7B6-B305-D798-E3D35D1F9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57200" y="2820477"/>
            <a:ext cx="2080901" cy="608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95BB4-B6D5-7B45-764D-D9620E339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093" y="3594637"/>
            <a:ext cx="824447" cy="9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605790" y="1783080"/>
            <a:ext cx="1177290" cy="57150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D705C-0500-F598-D081-8E3FF4889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20" y="3085312"/>
            <a:ext cx="3792321" cy="2616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87025-3433-C801-094E-EF2C9CAF9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57200" y="2820477"/>
            <a:ext cx="2080901" cy="6085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9187" y="5980838"/>
            <a:ext cx="309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CC00CC"/>
                </a:solidFill>
              </a:rPr>
              <a:t>2 saves, 5 fails</a:t>
            </a:r>
            <a:endParaRPr lang="en-AU" sz="3200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605790" y="1783080"/>
            <a:ext cx="1177290" cy="57150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D705C-0500-F598-D081-8E3FF4889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20" y="3085312"/>
            <a:ext cx="3792321" cy="2616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0AC8D-9547-F3D7-2813-9352F0FB1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57200" y="2820477"/>
            <a:ext cx="2080901" cy="6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605790" y="1783080"/>
            <a:ext cx="1177290" cy="57150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D705C-0500-F598-D081-8E3FF4889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20" y="3085312"/>
            <a:ext cx="3792321" cy="26166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D277F0-8D1A-AD47-62D9-D89D6411FF56}"/>
              </a:ext>
            </a:extLst>
          </p:cNvPr>
          <p:cNvCxnSpPr>
            <a:cxnSpLocks/>
          </p:cNvCxnSpPr>
          <p:nvPr/>
        </p:nvCxnSpPr>
        <p:spPr>
          <a:xfrm flipV="1">
            <a:off x="7384578" y="3100605"/>
            <a:ext cx="986217" cy="875830"/>
          </a:xfrm>
          <a:prstGeom prst="line">
            <a:avLst/>
          </a:prstGeom>
          <a:ln w="762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28EFCD-2383-3556-D3F8-AADDBCC3B2E7}"/>
              </a:ext>
            </a:extLst>
          </p:cNvPr>
          <p:cNvCxnSpPr/>
          <p:nvPr/>
        </p:nvCxnSpPr>
        <p:spPr>
          <a:xfrm>
            <a:off x="7311246" y="3100606"/>
            <a:ext cx="1234440" cy="863559"/>
          </a:xfrm>
          <a:prstGeom prst="line">
            <a:avLst/>
          </a:prstGeom>
          <a:ln w="762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0960FB-E395-C2CC-8915-067120F5C383}"/>
              </a:ext>
            </a:extLst>
          </p:cNvPr>
          <p:cNvSpPr/>
          <p:nvPr/>
        </p:nvSpPr>
        <p:spPr>
          <a:xfrm>
            <a:off x="8545686" y="1908810"/>
            <a:ext cx="655464" cy="880110"/>
          </a:xfrm>
          <a:prstGeom prst="downArrow">
            <a:avLst/>
          </a:prstGeom>
          <a:ln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3BF3E-A12E-5536-62A5-4F56A3EEE858}"/>
              </a:ext>
            </a:extLst>
          </p:cNvPr>
          <p:cNvSpPr txBox="1"/>
          <p:nvPr/>
        </p:nvSpPr>
        <p:spPr>
          <a:xfrm>
            <a:off x="7999023" y="960486"/>
            <a:ext cx="1748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One out of three wounds remaining</a:t>
            </a:r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6B4D2-8502-A845-F35A-B391A887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57200" y="2820477"/>
            <a:ext cx="2080901" cy="6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888327" y="26383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1337310" y="1883816"/>
            <a:ext cx="445770" cy="388908"/>
          </a:xfrm>
          <a:prstGeom prst="rect">
            <a:avLst/>
          </a:prstGeom>
          <a:noFill/>
          <a:ln w="508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D4352-CD67-95C0-ED94-722CF02427B4}"/>
              </a:ext>
            </a:extLst>
          </p:cNvPr>
          <p:cNvSpPr/>
          <p:nvPr/>
        </p:nvSpPr>
        <p:spPr>
          <a:xfrm>
            <a:off x="5047848" y="2436089"/>
            <a:ext cx="1017155" cy="388908"/>
          </a:xfrm>
          <a:prstGeom prst="rect">
            <a:avLst/>
          </a:prstGeom>
          <a:noFill/>
          <a:ln w="508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CD1AA-071F-33CF-2309-0F30FA1A7EBF}"/>
              </a:ext>
            </a:extLst>
          </p:cNvPr>
          <p:cNvSpPr/>
          <p:nvPr/>
        </p:nvSpPr>
        <p:spPr>
          <a:xfrm>
            <a:off x="975717" y="1525903"/>
            <a:ext cx="445770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4F8D5C-4AE9-0B63-418E-4E558DBBC0E4}"/>
              </a:ext>
            </a:extLst>
          </p:cNvPr>
          <p:cNvSpPr/>
          <p:nvPr/>
        </p:nvSpPr>
        <p:spPr>
          <a:xfrm>
            <a:off x="606720" y="1908810"/>
            <a:ext cx="445770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A678B1-B962-24C2-1C2F-AAD0FC2C1F00}"/>
              </a:ext>
            </a:extLst>
          </p:cNvPr>
          <p:cNvSpPr/>
          <p:nvPr/>
        </p:nvSpPr>
        <p:spPr>
          <a:xfrm>
            <a:off x="968313" y="2251460"/>
            <a:ext cx="445770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D76447-C253-56B9-C1FB-BABE85AA329C}"/>
              </a:ext>
            </a:extLst>
          </p:cNvPr>
          <p:cNvSpPr/>
          <p:nvPr/>
        </p:nvSpPr>
        <p:spPr>
          <a:xfrm>
            <a:off x="3956240" y="2436089"/>
            <a:ext cx="1017154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2AB2C8-2588-87C4-6EFD-94EAA9A357A7}"/>
              </a:ext>
            </a:extLst>
          </p:cNvPr>
          <p:cNvSpPr/>
          <p:nvPr/>
        </p:nvSpPr>
        <p:spPr>
          <a:xfrm>
            <a:off x="6136524" y="2436089"/>
            <a:ext cx="903266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C1A37A-97AB-2487-2B5F-3E7107391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13" y="2942867"/>
            <a:ext cx="7161105" cy="37251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97A59A-DC10-08C4-0D45-0E839065FABF}"/>
              </a:ext>
            </a:extLst>
          </p:cNvPr>
          <p:cNvSpPr txBox="1"/>
          <p:nvPr/>
        </p:nvSpPr>
        <p:spPr>
          <a:xfrm>
            <a:off x="813077" y="4201329"/>
            <a:ext cx="170392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Units Points Cost </a:t>
            </a:r>
          </a:p>
          <a:p>
            <a:pPr algn="ctr"/>
            <a:r>
              <a:rPr lang="en-AU" b="1" dirty="0"/>
              <a:t>(target variable)</a:t>
            </a:r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1156FF-7D8C-2ACD-533D-907043B5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65746" y="2803385"/>
            <a:ext cx="2080901" cy="6085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FBBD64-E329-24A5-0A35-03913D7AE94A}"/>
              </a:ext>
            </a:extLst>
          </p:cNvPr>
          <p:cNvSpPr/>
          <p:nvPr/>
        </p:nvSpPr>
        <p:spPr>
          <a:xfrm>
            <a:off x="420617" y="2959925"/>
            <a:ext cx="731521" cy="26057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6025C5-5916-7B94-BFEE-58C3750B2E77}"/>
              </a:ext>
            </a:extLst>
          </p:cNvPr>
          <p:cNvSpPr/>
          <p:nvPr/>
        </p:nvSpPr>
        <p:spPr>
          <a:xfrm>
            <a:off x="1187010" y="2961458"/>
            <a:ext cx="736844" cy="2605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9BD39B7-1A1D-8156-FA35-C024D96C5008}"/>
              </a:ext>
            </a:extLst>
          </p:cNvPr>
          <p:cNvSpPr/>
          <p:nvPr/>
        </p:nvSpPr>
        <p:spPr>
          <a:xfrm rot="10800000">
            <a:off x="1337310" y="3273882"/>
            <a:ext cx="655464" cy="880110"/>
          </a:xfrm>
          <a:prstGeom prst="downArrow">
            <a:avLst/>
          </a:prstGeom>
          <a:ln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What is Competitive Warhammer: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sz="2400" b="1" dirty="0" smtClean="0">
                <a:solidFill>
                  <a:schemeClr val="tx1"/>
                </a:solidFill>
              </a:rPr>
              <a:t>What </a:t>
            </a:r>
            <a:r>
              <a:rPr lang="en-AU" sz="2400" b="1" dirty="0">
                <a:solidFill>
                  <a:schemeClr val="tx1"/>
                </a:solidFill>
              </a:rPr>
              <a:t>is Warhammer </a:t>
            </a:r>
            <a:r>
              <a:rPr lang="en-AU" sz="2400" b="1" dirty="0" err="1">
                <a:solidFill>
                  <a:schemeClr val="tx1"/>
                </a:solidFill>
              </a:rPr>
              <a:t>AoS</a:t>
            </a:r>
            <a:r>
              <a:rPr lang="en-AU" sz="2400" b="1" dirty="0" smtClean="0">
                <a:solidFill>
                  <a:schemeClr val="tx1"/>
                </a:solidFill>
              </a:rPr>
              <a:t>:</a:t>
            </a:r>
          </a:p>
          <a:p>
            <a:endParaRPr lang="en-AU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g_73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85" y="2222339"/>
            <a:ext cx="5330291" cy="398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Warhammer Age of Sigm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30" name="Picture 6" descr="GW Grognard: Getting Ready for 10th Edition -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0"/>
          <a:stretch/>
        </p:blipFill>
        <p:spPr bwMode="auto">
          <a:xfrm>
            <a:off x="6487077" y="2222339"/>
            <a:ext cx="5677394" cy="398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888327" y="26383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67217"/>
          <a:stretch/>
        </p:blipFill>
        <p:spPr>
          <a:xfrm>
            <a:off x="457200" y="1365072"/>
            <a:ext cx="6686550" cy="1423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BB4EF-D6C5-6EE9-D420-7745C395EB3A}"/>
              </a:ext>
            </a:extLst>
          </p:cNvPr>
          <p:cNvSpPr/>
          <p:nvPr/>
        </p:nvSpPr>
        <p:spPr>
          <a:xfrm>
            <a:off x="1337310" y="1883816"/>
            <a:ext cx="445770" cy="388908"/>
          </a:xfrm>
          <a:prstGeom prst="rect">
            <a:avLst/>
          </a:prstGeom>
          <a:noFill/>
          <a:ln w="508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D4352-CD67-95C0-ED94-722CF02427B4}"/>
              </a:ext>
            </a:extLst>
          </p:cNvPr>
          <p:cNvSpPr/>
          <p:nvPr/>
        </p:nvSpPr>
        <p:spPr>
          <a:xfrm>
            <a:off x="5047848" y="2436089"/>
            <a:ext cx="1017155" cy="388908"/>
          </a:xfrm>
          <a:prstGeom prst="rect">
            <a:avLst/>
          </a:prstGeom>
          <a:noFill/>
          <a:ln w="508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CD1AA-071F-33CF-2309-0F30FA1A7EBF}"/>
              </a:ext>
            </a:extLst>
          </p:cNvPr>
          <p:cNvSpPr/>
          <p:nvPr/>
        </p:nvSpPr>
        <p:spPr>
          <a:xfrm>
            <a:off x="975717" y="1525903"/>
            <a:ext cx="445770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4F8D5C-4AE9-0B63-418E-4E558DBBC0E4}"/>
              </a:ext>
            </a:extLst>
          </p:cNvPr>
          <p:cNvSpPr/>
          <p:nvPr/>
        </p:nvSpPr>
        <p:spPr>
          <a:xfrm>
            <a:off x="606720" y="1908810"/>
            <a:ext cx="445770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A678B1-B962-24C2-1C2F-AAD0FC2C1F00}"/>
              </a:ext>
            </a:extLst>
          </p:cNvPr>
          <p:cNvSpPr/>
          <p:nvPr/>
        </p:nvSpPr>
        <p:spPr>
          <a:xfrm>
            <a:off x="968313" y="2251460"/>
            <a:ext cx="445770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D76447-C253-56B9-C1FB-BABE85AA329C}"/>
              </a:ext>
            </a:extLst>
          </p:cNvPr>
          <p:cNvSpPr/>
          <p:nvPr/>
        </p:nvSpPr>
        <p:spPr>
          <a:xfrm>
            <a:off x="3956240" y="2436089"/>
            <a:ext cx="1017154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2AB2C8-2588-87C4-6EFD-94EAA9A357A7}"/>
              </a:ext>
            </a:extLst>
          </p:cNvPr>
          <p:cNvSpPr/>
          <p:nvPr/>
        </p:nvSpPr>
        <p:spPr>
          <a:xfrm>
            <a:off x="6136524" y="2436089"/>
            <a:ext cx="903266" cy="388908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C1A37A-97AB-2487-2B5F-3E7107391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13" y="2942867"/>
            <a:ext cx="7161105" cy="37251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1156FF-7D8C-2ACD-533D-907043B5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" t="48355" r="67854" b="38484"/>
          <a:stretch/>
        </p:blipFill>
        <p:spPr>
          <a:xfrm>
            <a:off x="465746" y="2803385"/>
            <a:ext cx="2080901" cy="6085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FBBD64-E329-24A5-0A35-03913D7AE94A}"/>
              </a:ext>
            </a:extLst>
          </p:cNvPr>
          <p:cNvSpPr/>
          <p:nvPr/>
        </p:nvSpPr>
        <p:spPr>
          <a:xfrm>
            <a:off x="420617" y="2977017"/>
            <a:ext cx="731521" cy="260573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6025C5-5916-7B94-BFEE-58C3750B2E77}"/>
              </a:ext>
            </a:extLst>
          </p:cNvPr>
          <p:cNvSpPr/>
          <p:nvPr/>
        </p:nvSpPr>
        <p:spPr>
          <a:xfrm>
            <a:off x="1187010" y="2961458"/>
            <a:ext cx="736844" cy="2605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48D206-B232-42DE-E5A7-103790A2F93D}"/>
              </a:ext>
            </a:extLst>
          </p:cNvPr>
          <p:cNvCxnSpPr/>
          <p:nvPr/>
        </p:nvCxnSpPr>
        <p:spPr>
          <a:xfrm flipH="1">
            <a:off x="2367185" y="2824997"/>
            <a:ext cx="1811708" cy="102061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C430B5-5CFE-73EA-4740-00C24A3FD238}"/>
              </a:ext>
            </a:extLst>
          </p:cNvPr>
          <p:cNvCxnSpPr>
            <a:cxnSpLocks/>
          </p:cNvCxnSpPr>
          <p:nvPr/>
        </p:nvCxnSpPr>
        <p:spPr>
          <a:xfrm flipH="1">
            <a:off x="2765344" y="2829027"/>
            <a:ext cx="1992790" cy="10165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3686BC-8A92-4AA6-DE60-5748E8256ABB}"/>
              </a:ext>
            </a:extLst>
          </p:cNvPr>
          <p:cNvCxnSpPr>
            <a:cxnSpLocks/>
          </p:cNvCxnSpPr>
          <p:nvPr/>
        </p:nvCxnSpPr>
        <p:spPr>
          <a:xfrm flipH="1">
            <a:off x="3123221" y="2824996"/>
            <a:ext cx="2136601" cy="1020611"/>
          </a:xfrm>
          <a:prstGeom prst="straightConnector1">
            <a:avLst/>
          </a:prstGeom>
          <a:ln w="22225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3BCF4B-9642-8DDC-0666-FA1A3B16BC4E}"/>
              </a:ext>
            </a:extLst>
          </p:cNvPr>
          <p:cNvCxnSpPr>
            <a:cxnSpLocks/>
          </p:cNvCxnSpPr>
          <p:nvPr/>
        </p:nvCxnSpPr>
        <p:spPr>
          <a:xfrm flipH="1">
            <a:off x="3434974" y="2835677"/>
            <a:ext cx="2350329" cy="1009930"/>
          </a:xfrm>
          <a:prstGeom prst="straightConnector1">
            <a:avLst/>
          </a:prstGeom>
          <a:ln w="22225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D1B2B1-1132-2978-373F-F6BEA9CB3DA6}"/>
              </a:ext>
            </a:extLst>
          </p:cNvPr>
          <p:cNvCxnSpPr>
            <a:cxnSpLocks/>
          </p:cNvCxnSpPr>
          <p:nvPr/>
        </p:nvCxnSpPr>
        <p:spPr>
          <a:xfrm flipH="1">
            <a:off x="3828274" y="2831647"/>
            <a:ext cx="2451789" cy="98703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EF25BB-A740-8163-3B35-14C30F71F591}"/>
              </a:ext>
            </a:extLst>
          </p:cNvPr>
          <p:cNvCxnSpPr>
            <a:cxnSpLocks/>
          </p:cNvCxnSpPr>
          <p:nvPr/>
        </p:nvCxnSpPr>
        <p:spPr>
          <a:xfrm flipH="1">
            <a:off x="4116995" y="2812078"/>
            <a:ext cx="2697385" cy="103299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B4123B-60B2-4DE7-1EA2-C686EF9AA17F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198602" y="1914811"/>
            <a:ext cx="3259118" cy="19200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D1D445-8DD0-BB3B-EE2B-FE31F3195534}"/>
              </a:ext>
            </a:extLst>
          </p:cNvPr>
          <p:cNvCxnSpPr>
            <a:cxnSpLocks/>
          </p:cNvCxnSpPr>
          <p:nvPr/>
        </p:nvCxnSpPr>
        <p:spPr>
          <a:xfrm>
            <a:off x="1190981" y="2640368"/>
            <a:ext cx="3989734" cy="119446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0FFDC6-C26D-69F0-7532-9B913EE6FE6E}"/>
              </a:ext>
            </a:extLst>
          </p:cNvPr>
          <p:cNvCxnSpPr>
            <a:cxnSpLocks/>
          </p:cNvCxnSpPr>
          <p:nvPr/>
        </p:nvCxnSpPr>
        <p:spPr>
          <a:xfrm>
            <a:off x="798984" y="2298879"/>
            <a:ext cx="4035184" cy="15264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6FC085-709E-4A54-2873-88A3F8AE253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60195" y="2272724"/>
            <a:ext cx="3949890" cy="1545962"/>
          </a:xfrm>
          <a:prstGeom prst="straightConnector1">
            <a:avLst/>
          </a:prstGeom>
          <a:ln w="22225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1CD6BF-A16A-23A8-2284-9DA9B29C5629}"/>
              </a:ext>
            </a:extLst>
          </p:cNvPr>
          <p:cNvCxnSpPr>
            <a:cxnSpLocks/>
          </p:cNvCxnSpPr>
          <p:nvPr/>
        </p:nvCxnSpPr>
        <p:spPr>
          <a:xfrm>
            <a:off x="744044" y="3228105"/>
            <a:ext cx="5844113" cy="59058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4FD138-91E9-177B-301D-384778EDD925}"/>
              </a:ext>
            </a:extLst>
          </p:cNvPr>
          <p:cNvCxnSpPr>
            <a:cxnSpLocks/>
          </p:cNvCxnSpPr>
          <p:nvPr/>
        </p:nvCxnSpPr>
        <p:spPr>
          <a:xfrm>
            <a:off x="1493922" y="3218612"/>
            <a:ext cx="5436019" cy="600074"/>
          </a:xfrm>
          <a:prstGeom prst="straightConnector1">
            <a:avLst/>
          </a:prstGeom>
          <a:ln w="22225">
            <a:solidFill>
              <a:srgbClr val="CC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4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2835361" y="2477359"/>
            <a:ext cx="611613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4400" dirty="0" smtClean="0"/>
          </a:p>
          <a:p>
            <a:r>
              <a:rPr lang="en-AU" sz="4400" dirty="0" smtClean="0"/>
              <a:t>Stats </a:t>
            </a:r>
            <a:r>
              <a:rPr lang="en-AU" sz="4400" dirty="0"/>
              <a:t>Time!</a:t>
            </a:r>
          </a:p>
          <a:p>
            <a:endParaRPr lang="en-AU" sz="4400" dirty="0"/>
          </a:p>
          <a:p>
            <a:endParaRPr lang="en-AU" sz="4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43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72726" y="3096539"/>
            <a:ext cx="3377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Data </a:t>
            </a:r>
            <a:r>
              <a:rPr lang="en-AU" b="1" dirty="0" smtClean="0"/>
              <a:t>Cleaning:</a:t>
            </a:r>
          </a:p>
          <a:p>
            <a:endParaRPr lang="en-AU" dirty="0"/>
          </a:p>
          <a:p>
            <a:pPr marL="342900" indent="-342900">
              <a:buAutoNum type="arabicParenR"/>
            </a:pPr>
            <a:r>
              <a:rPr lang="en-AU" dirty="0" smtClean="0"/>
              <a:t>Impute string values as relevant integers (e.g., D6 == 3.5).</a:t>
            </a:r>
          </a:p>
          <a:p>
            <a:pPr marL="342900" indent="-342900">
              <a:buAutoNum type="arabicParenR"/>
            </a:pPr>
            <a:endParaRPr lang="en-AU" dirty="0" smtClean="0"/>
          </a:p>
          <a:p>
            <a:pPr marL="342900" indent="-342900">
              <a:buAutoNum type="arabicParenR"/>
            </a:pPr>
            <a:r>
              <a:rPr lang="en-AU" dirty="0" smtClean="0"/>
              <a:t>Invert dice roll values (not necessary but helpful to quickly interpret interactions).</a:t>
            </a:r>
          </a:p>
          <a:p>
            <a:pPr marL="342900" indent="-342900">
              <a:buAutoNum type="arabicParenR"/>
            </a:pPr>
            <a:endParaRPr lang="en-AU" dirty="0" smtClean="0"/>
          </a:p>
          <a:p>
            <a:pPr marL="342900" indent="-342900">
              <a:buAutoNum type="arabicParenR"/>
            </a:pPr>
            <a:r>
              <a:rPr lang="en-AU" dirty="0" smtClean="0"/>
              <a:t>Compute unit wounds by unit size features.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06" y="1308548"/>
            <a:ext cx="7035579" cy="4859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72725" y="828468"/>
            <a:ext cx="3377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Data  </a:t>
            </a:r>
            <a:r>
              <a:rPr lang="en-AU" b="1" dirty="0" smtClean="0"/>
              <a:t>Collection:</a:t>
            </a:r>
          </a:p>
          <a:p>
            <a:endParaRPr lang="en-AU" dirty="0"/>
          </a:p>
          <a:p>
            <a:pPr marL="342900" indent="-342900">
              <a:buAutoNum type="arabicParenR"/>
            </a:pPr>
            <a:r>
              <a:rPr lang="en-AU" dirty="0" smtClean="0"/>
              <a:t>Attempted to pull data from Websites but alas the html was too dense. Therefore so manual processing was required (n = 172).</a:t>
            </a:r>
          </a:p>
          <a:p>
            <a:pPr marL="342900" indent="-342900">
              <a:buAutoNum type="arabicParenR"/>
            </a:pPr>
            <a:endParaRPr lang="en-AU" dirty="0" smtClean="0"/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12232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337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EDA:</a:t>
            </a:r>
          </a:p>
          <a:p>
            <a:endParaRPr lang="en-AU" dirty="0"/>
          </a:p>
          <a:p>
            <a:pPr marL="342900" indent="-342900">
              <a:buAutoNum type="arabicParenR"/>
            </a:pPr>
            <a:r>
              <a:rPr lang="en-AU" dirty="0" smtClean="0"/>
              <a:t>Examine feature histograms.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20" y="1078491"/>
            <a:ext cx="564911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263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EDA:</a:t>
            </a:r>
          </a:p>
          <a:p>
            <a:endParaRPr lang="en-AU" dirty="0"/>
          </a:p>
          <a:p>
            <a:pPr marL="342900" indent="-342900">
              <a:buFont typeface="+mj-lt"/>
              <a:buAutoNum type="arabicParenR" startAt="2"/>
            </a:pPr>
            <a:r>
              <a:rPr lang="en-AU" dirty="0" smtClean="0"/>
              <a:t>Examine scatterplots between the target and features.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98" y="905603"/>
            <a:ext cx="7297168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2570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EDA:</a:t>
            </a:r>
          </a:p>
          <a:p>
            <a:endParaRPr lang="en-AU" dirty="0"/>
          </a:p>
          <a:p>
            <a:pPr marL="342900" indent="-342900">
              <a:buFont typeface="+mj-lt"/>
              <a:buAutoNum type="arabicParenR" startAt="2"/>
            </a:pPr>
            <a:r>
              <a:rPr lang="en-AU" dirty="0"/>
              <a:t>Examine scatterplots between the target and features.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98" y="905603"/>
            <a:ext cx="7297168" cy="5620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96" y="905601"/>
            <a:ext cx="7297169" cy="56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2884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EDA:</a:t>
            </a:r>
          </a:p>
          <a:p>
            <a:endParaRPr lang="en-AU" dirty="0"/>
          </a:p>
          <a:p>
            <a:pPr marL="342900" indent="-342900">
              <a:buFont typeface="+mj-lt"/>
              <a:buAutoNum type="arabicParenR" startAt="3"/>
            </a:pPr>
            <a:r>
              <a:rPr lang="en-AU" dirty="0" smtClean="0"/>
              <a:t>Examine predicted values.</a:t>
            </a:r>
          </a:p>
          <a:p>
            <a:pPr marL="342900" indent="-342900">
              <a:buAutoNum type="arabicParenR" startAt="3"/>
            </a:pPr>
            <a:endParaRPr lang="en-AU" dirty="0" smtClean="0"/>
          </a:p>
          <a:p>
            <a:pPr marL="342900" indent="-342900">
              <a:buAutoNum type="arabicParenR" startAt="3"/>
            </a:pPr>
            <a:r>
              <a:rPr lang="en-AU" dirty="0" smtClean="0"/>
              <a:t>Examine residual values.</a:t>
            </a:r>
          </a:p>
          <a:p>
            <a:pPr marL="342900" indent="-342900">
              <a:buAutoNum type="arabicParenR" startAt="3"/>
            </a:pPr>
            <a:endParaRPr lang="en-AU" dirty="0" smtClean="0"/>
          </a:p>
          <a:p>
            <a:pPr marL="342900" indent="-342900">
              <a:buAutoNum type="arabicParenR" startAt="3"/>
            </a:pPr>
            <a:r>
              <a:rPr lang="en-AU" dirty="0" smtClean="0"/>
              <a:t>OLS assumptions etc.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822" y="3428999"/>
            <a:ext cx="3653263" cy="282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087" y="3428999"/>
            <a:ext cx="3653265" cy="2822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825" y="768205"/>
            <a:ext cx="3653264" cy="2660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089" y="767073"/>
            <a:ext cx="3653265" cy="26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2884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EDA:</a:t>
            </a:r>
          </a:p>
          <a:p>
            <a:endParaRPr lang="en-AU" dirty="0"/>
          </a:p>
          <a:p>
            <a:pPr marL="342900" indent="-342900">
              <a:buFont typeface="+mj-lt"/>
              <a:buAutoNum type="arabicParenR" startAt="6"/>
            </a:pPr>
            <a:r>
              <a:rPr lang="en-AU" dirty="0" smtClean="0"/>
              <a:t>Examine initial regression model coefficients.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047" y="907357"/>
            <a:ext cx="5681865" cy="56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3160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EDA:</a:t>
            </a:r>
          </a:p>
          <a:p>
            <a:endParaRPr lang="en-AU" dirty="0"/>
          </a:p>
          <a:p>
            <a:pPr marL="342900" indent="-342900">
              <a:buFont typeface="+mj-lt"/>
              <a:buAutoNum type="arabicParenR" startAt="6"/>
            </a:pPr>
            <a:r>
              <a:rPr lang="en-AU" dirty="0"/>
              <a:t>Examine initial regression model coefficients</a:t>
            </a:r>
            <a:r>
              <a:rPr lang="en-AU" dirty="0" smtClean="0"/>
              <a:t>.</a:t>
            </a:r>
          </a:p>
          <a:p>
            <a:pPr marL="342900" indent="-342900">
              <a:buFont typeface="+mj-lt"/>
              <a:buAutoNum type="arabicParenR" startAt="6"/>
            </a:pPr>
            <a:endParaRPr lang="en-AU" dirty="0"/>
          </a:p>
          <a:p>
            <a:pPr marL="342900" indent="-342900">
              <a:buFont typeface="+mj-lt"/>
              <a:buAutoNum type="arabicParenR" startAt="6"/>
            </a:pPr>
            <a:r>
              <a:rPr lang="en-AU" dirty="0" smtClean="0"/>
              <a:t>Solved issue with high-low wounds and model counts.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047" y="907357"/>
            <a:ext cx="5681865" cy="56194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21274" y="3572437"/>
            <a:ext cx="412376" cy="14463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8821274" y="4222376"/>
            <a:ext cx="412376" cy="14463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8821274" y="4902735"/>
            <a:ext cx="412376" cy="14463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839202" y="4499202"/>
            <a:ext cx="412376" cy="14463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8821274" y="5163850"/>
            <a:ext cx="412376" cy="14463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5620872" y="3572437"/>
            <a:ext cx="3021104" cy="144632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5620872" y="4222376"/>
            <a:ext cx="3021104" cy="144632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5620872" y="4499202"/>
            <a:ext cx="3021104" cy="144632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5620872" y="4881641"/>
            <a:ext cx="3021104" cy="144632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5620872" y="5163851"/>
            <a:ext cx="3021104" cy="144632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0148050" y="1564343"/>
            <a:ext cx="412376" cy="14463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10013576" y="1990165"/>
            <a:ext cx="546850" cy="122223"/>
          </a:xfrm>
          <a:prstGeom prst="rect">
            <a:avLst/>
          </a:prstGeom>
          <a:solidFill>
            <a:srgbClr val="FFFF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39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337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Feature Engineering:</a:t>
            </a:r>
          </a:p>
          <a:p>
            <a:endParaRPr lang="en-AU" dirty="0"/>
          </a:p>
          <a:p>
            <a:pPr marL="342900" indent="-342900">
              <a:buAutoNum type="arabicParenR"/>
            </a:pPr>
            <a:r>
              <a:rPr lang="en-AU" dirty="0" smtClean="0"/>
              <a:t>Standardise (or centre) variables and compute all 2-way interactions…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" r="-1" b="6184"/>
          <a:stretch/>
        </p:blipFill>
        <p:spPr>
          <a:xfrm>
            <a:off x="6194612" y="971843"/>
            <a:ext cx="5352731" cy="2246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7201"/>
          <a:stretch/>
        </p:blipFill>
        <p:spPr>
          <a:xfrm>
            <a:off x="6176682" y="3366405"/>
            <a:ext cx="5370661" cy="24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9624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Analysis Aims: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r>
              <a:rPr lang="en-AU" sz="2400" b="1" dirty="0" smtClean="0">
                <a:solidFill>
                  <a:schemeClr val="tx1"/>
                </a:solidFill>
              </a:rPr>
              <a:t>To optimise my future lists </a:t>
            </a:r>
            <a:r>
              <a:rPr lang="en-AU" sz="2400" b="1" dirty="0">
                <a:solidFill>
                  <a:schemeClr val="tx1"/>
                </a:solidFill>
              </a:rPr>
              <a:t>by </a:t>
            </a:r>
            <a:r>
              <a:rPr lang="en-AU" sz="2400" b="1" dirty="0" smtClean="0">
                <a:solidFill>
                  <a:schemeClr val="tx1"/>
                </a:solidFill>
              </a:rPr>
              <a:t>identifying…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AU" sz="2400" b="1" dirty="0" smtClean="0">
                <a:solidFill>
                  <a:schemeClr val="tx1"/>
                </a:solidFill>
              </a:rPr>
              <a:t>Units that are under-costed based on their statistics,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AU" sz="2400" b="1" dirty="0" smtClean="0">
                <a:solidFill>
                  <a:schemeClr val="tx1"/>
                </a:solidFill>
              </a:rPr>
              <a:t>Units that are over-costed based on their statistics.</a:t>
            </a:r>
            <a:endParaRPr lang="en-A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1481689" y="971843"/>
            <a:ext cx="3377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Feature Engineering:</a:t>
            </a:r>
          </a:p>
          <a:p>
            <a:endParaRPr lang="en-AU" dirty="0"/>
          </a:p>
          <a:p>
            <a:pPr marL="342900" indent="-342900">
              <a:buAutoNum type="arabicParenR"/>
            </a:pPr>
            <a:r>
              <a:rPr lang="en-AU" dirty="0" smtClean="0"/>
              <a:t>…and similarly for all 3-way and 4-way interaction effects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81" y="877803"/>
            <a:ext cx="5370662" cy="2369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81" y="3782368"/>
            <a:ext cx="5370662" cy="18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B994E-0A51-552A-B832-55E886B63A2F}"/>
              </a:ext>
            </a:extLst>
          </p:cNvPr>
          <p:cNvSpPr txBox="1"/>
          <p:nvPr/>
        </p:nvSpPr>
        <p:spPr>
          <a:xfrm>
            <a:off x="2691925" y="2862841"/>
            <a:ext cx="672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 smtClean="0"/>
              <a:t>Data is ready to roll!!</a:t>
            </a:r>
            <a:endParaRPr lang="en-AU" sz="5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503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A group of cartoon characters">
            <a:extLst>
              <a:ext uri="{FF2B5EF4-FFF2-40B4-BE49-F238E27FC236}">
                <a16:creationId xmlns:a16="http://schemas.microsoft.com/office/drawing/2014/main" id="{33D3E3F2-E24B-89AB-E7E7-83E26BDE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1" y="1956391"/>
            <a:ext cx="8857763" cy="4718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37562-9E6B-9F7D-7FF5-70991FFDE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273" y="2608378"/>
            <a:ext cx="2212560" cy="150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C95EE-EA5D-9F32-498A-FCD38A815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328" y="5048280"/>
            <a:ext cx="2212560" cy="1512681"/>
          </a:xfrm>
          <a:prstGeom prst="rect">
            <a:avLst/>
          </a:prstGeom>
        </p:spPr>
      </p:pic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92E82F6-2EAC-A63D-7858-484B0D63EC3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24" y="5048279"/>
            <a:ext cx="2212560" cy="1512682"/>
          </a:xfrm>
          <a:prstGeom prst="rect">
            <a:avLst/>
          </a:prstGeom>
        </p:spPr>
      </p:pic>
      <p:pic>
        <p:nvPicPr>
          <p:cNvPr id="12" name="Picture 11" descr="A red line with blue dots&#10;&#10;Description automatically generated">
            <a:extLst>
              <a:ext uri="{FF2B5EF4-FFF2-40B4-BE49-F238E27FC236}">
                <a16:creationId xmlns:a16="http://schemas.microsoft.com/office/drawing/2014/main" id="{4853BB6D-6269-36E9-3EE1-EF28C6447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84" y="2085455"/>
            <a:ext cx="2212561" cy="1504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261C8-9A5B-D157-2EC7-3662769CE063}"/>
              </a:ext>
            </a:extLst>
          </p:cNvPr>
          <p:cNvSpPr txBox="1"/>
          <p:nvPr/>
        </p:nvSpPr>
        <p:spPr>
          <a:xfrm>
            <a:off x="2163730" y="797442"/>
            <a:ext cx="8878181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AU" sz="3600" dirty="0"/>
              <a:t>Me and the boys about to go find some insights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55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Support Vector Machines: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non-linear </a:t>
            </a:r>
            <a:r>
              <a:rPr lang="en-US" dirty="0" smtClean="0"/>
              <a:t>classifier (but also apparently does regression). </a:t>
            </a:r>
            <a:r>
              <a:rPr lang="en-US" dirty="0"/>
              <a:t>Will find optimal (hyper)plane to separate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Maximizes margins between classes based on nearby datum.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predict new inputs based on there location within margins.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Support Vector Machines: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non-linear </a:t>
            </a:r>
            <a:r>
              <a:rPr lang="en-US" dirty="0" smtClean="0"/>
              <a:t>classifier (but also apparently does regression). </a:t>
            </a:r>
            <a:r>
              <a:rPr lang="en-US" dirty="0"/>
              <a:t>Will find optimal (hyper)plane to separate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Maximizes margins between classes based on nearby datum.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predict new inputs based on there location within margins.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051" y="3428999"/>
            <a:ext cx="3973362" cy="278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3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Random Forest </a:t>
            </a:r>
            <a:r>
              <a:rPr lang="en-AU" b="1" dirty="0" err="1" smtClean="0"/>
              <a:t>Boi</a:t>
            </a:r>
            <a:r>
              <a:rPr lang="en-AU" b="1" dirty="0" smtClean="0"/>
              <a:t> ™: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Uses decision tree methods to classify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individual tree is a poor predictor, however when aggregated (bagging/boosted) results are more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Uses random selection of predictor variables.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DD881-D576-044E-16A9-AD113DA0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357" y="607297"/>
            <a:ext cx="3874749" cy="2649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051" y="3428999"/>
            <a:ext cx="3973362" cy="278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Random Forest </a:t>
            </a:r>
            <a:r>
              <a:rPr lang="en-AU" b="1" dirty="0" err="1" smtClean="0"/>
              <a:t>Boi</a:t>
            </a:r>
            <a:r>
              <a:rPr lang="en-AU" b="1" dirty="0" smtClean="0"/>
              <a:t> ™: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Uses decision tree methods to classify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individual tree is a poor predictor, however when aggregated (bagging/boosted) results are more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Uses random selection of predictor variables.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DD881-D576-044E-16A9-AD113DA0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357" y="607297"/>
            <a:ext cx="3874749" cy="2649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701" y="3528315"/>
            <a:ext cx="3922059" cy="27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Neural Network: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Designed to mimic human synaptic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Networks contain input, hidden, and output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node adds weights and biases to the function. These forms an activation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DD881-D576-044E-16A9-AD113DA0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357" y="607297"/>
            <a:ext cx="3874749" cy="2649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701" y="3528315"/>
            <a:ext cx="3922059" cy="2751917"/>
          </a:xfrm>
          <a:prstGeom prst="rect">
            <a:avLst/>
          </a:prstGeom>
        </p:spPr>
      </p:pic>
      <p:pic>
        <p:nvPicPr>
          <p:cNvPr id="11" name="Picture 10" descr="A diagram of a neural network&#10;&#10;Description automatically generated">
            <a:extLst>
              <a:ext uri="{FF2B5EF4-FFF2-40B4-BE49-F238E27FC236}">
                <a16:creationId xmlns:a16="http://schemas.microsoft.com/office/drawing/2014/main" id="{26C68C7B-5152-3461-7B25-0433B050C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6" y="581517"/>
            <a:ext cx="3971367" cy="27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Neural Network: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Designed to mimic human synaptic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Networks contain input, hidden, and output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node adds weights and biases to the function. These forms an activation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DD881-D576-044E-16A9-AD113DA0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357" y="607297"/>
            <a:ext cx="3874749" cy="2649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701" y="3528315"/>
            <a:ext cx="3922059" cy="2751917"/>
          </a:xfrm>
          <a:prstGeom prst="rect">
            <a:avLst/>
          </a:prstGeom>
        </p:spPr>
      </p:pic>
      <p:pic>
        <p:nvPicPr>
          <p:cNvPr id="11" name="Picture 10" descr="A diagram of a neural network&#10;&#10;Description automatically generated">
            <a:extLst>
              <a:ext uri="{FF2B5EF4-FFF2-40B4-BE49-F238E27FC236}">
                <a16:creationId xmlns:a16="http://schemas.microsoft.com/office/drawing/2014/main" id="{26C68C7B-5152-3461-7B25-0433B050C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6" y="581517"/>
            <a:ext cx="3971367" cy="2715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870" y="3528314"/>
            <a:ext cx="3812810" cy="26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29212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Linear Regression: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Fits a line to the data using ordinary least squares.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Minimises residuals.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used to model continues target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2" name="Picture 11" descr="A red line with blue dots&#10;&#10;Description automatically generated">
            <a:extLst>
              <a:ext uri="{FF2B5EF4-FFF2-40B4-BE49-F238E27FC236}">
                <a16:creationId xmlns:a16="http://schemas.microsoft.com/office/drawing/2014/main" id="{4853BB6D-6269-36E9-3EE1-EF28C6447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91" y="581517"/>
            <a:ext cx="4010022" cy="2726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870" y="3528314"/>
            <a:ext cx="3812810" cy="26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32B8-D0FB-87FE-7E13-96E60A90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9235"/>
          <a:stretch/>
        </p:blipFill>
        <p:spPr>
          <a:xfrm>
            <a:off x="457200" y="1365072"/>
            <a:ext cx="6686550" cy="4104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E6E7F-4779-2F1F-E190-7E5376F9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2272724"/>
            <a:ext cx="5018940" cy="24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6A4A7-4531-6B4D-B436-C5F844C0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581518"/>
            <a:ext cx="3971366" cy="2700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231716" y="925631"/>
            <a:ext cx="565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Linear Regression:</a:t>
            </a:r>
            <a:endParaRPr lang="en-AU" b="1" dirty="0"/>
          </a:p>
          <a:p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BDAA2-A8D3-00B7-4CB7-BE0BCC576B15}"/>
              </a:ext>
            </a:extLst>
          </p:cNvPr>
          <p:cNvSpPr/>
          <p:nvPr/>
        </p:nvSpPr>
        <p:spPr>
          <a:xfrm>
            <a:off x="1250409" y="1649506"/>
            <a:ext cx="33106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Fits a line to the data using ordinary least squares.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Minimises residuals.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used to model continues target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701" y="3528315"/>
            <a:ext cx="3922059" cy="2751917"/>
          </a:xfrm>
          <a:prstGeom prst="rect">
            <a:avLst/>
          </a:prstGeom>
        </p:spPr>
      </p:pic>
      <p:pic>
        <p:nvPicPr>
          <p:cNvPr id="12" name="Picture 11" descr="A red line with blue dots&#10;&#10;Description automatically generated">
            <a:extLst>
              <a:ext uri="{FF2B5EF4-FFF2-40B4-BE49-F238E27FC236}">
                <a16:creationId xmlns:a16="http://schemas.microsoft.com/office/drawing/2014/main" id="{4853BB6D-6269-36E9-3EE1-EF28C6447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91" y="581517"/>
            <a:ext cx="4010022" cy="27269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047" y="3541376"/>
            <a:ext cx="3922060" cy="27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89" y="1687592"/>
            <a:ext cx="5723461" cy="40158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49932" y="1008021"/>
            <a:ext cx="4574738" cy="5038673"/>
            <a:chOff x="1238233" y="779421"/>
            <a:chExt cx="4574738" cy="50386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246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Fails to converge</a:t>
              </a: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677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the best linear unbiased est.</a:t>
              </a:r>
              <a:endParaRPr lang="en-A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107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89" y="1687592"/>
            <a:ext cx="5723461" cy="40158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49932" y="1008021"/>
            <a:ext cx="4574738" cy="5136579"/>
            <a:chOff x="1238233" y="779421"/>
            <a:chExt cx="4574738" cy="51365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4622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Fails to converge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89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Is the best linear unbiased est.</a:t>
              </a:r>
            </a:p>
            <a:p>
              <a:endParaRPr lang="en-AU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788" y="1695896"/>
            <a:ext cx="5723462" cy="41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49932" y="1008021"/>
            <a:ext cx="4574738" cy="5136579"/>
            <a:chOff x="1238233" y="779421"/>
            <a:chExt cx="4574738" cy="51365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4622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Fails to converge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89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Is the best linear unbiased est.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t="4456" b="13418"/>
          <a:stretch/>
        </p:blipFill>
        <p:spPr>
          <a:xfrm>
            <a:off x="6622387" y="294300"/>
            <a:ext cx="5365704" cy="62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49932" y="1008021"/>
            <a:ext cx="4574738" cy="5136579"/>
            <a:chOff x="1238233" y="779421"/>
            <a:chExt cx="4574738" cy="51365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4622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Fails to converge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89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Is the best linear unbiased est.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t="4456" b="13418"/>
          <a:stretch/>
        </p:blipFill>
        <p:spPr>
          <a:xfrm>
            <a:off x="6622387" y="294300"/>
            <a:ext cx="5365704" cy="6269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8758" y="2824119"/>
            <a:ext cx="4037925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6748758" y="2953593"/>
            <a:ext cx="4037925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748757" y="3084561"/>
            <a:ext cx="4037925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748757" y="3212541"/>
            <a:ext cx="4037925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6739604" y="3547302"/>
            <a:ext cx="4037925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6739604" y="3790066"/>
            <a:ext cx="4037925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731512" y="4526127"/>
            <a:ext cx="4037925" cy="223898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6731511" y="4869380"/>
            <a:ext cx="4037925" cy="269062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6731510" y="5849052"/>
            <a:ext cx="4037925" cy="221918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10883788" y="527924"/>
            <a:ext cx="469753" cy="133672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10777529" y="894607"/>
            <a:ext cx="576012" cy="129474"/>
          </a:xfrm>
          <a:prstGeom prst="rect">
            <a:avLst/>
          </a:prstGeom>
          <a:solidFill>
            <a:srgbClr val="FFFF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49932" y="1008021"/>
            <a:ext cx="4574738" cy="5136579"/>
            <a:chOff x="1238233" y="779421"/>
            <a:chExt cx="4574738" cy="51365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4622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Fails to converge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89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Is the best linear unbiased est.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2882" y="2185977"/>
            <a:ext cx="5598952" cy="4467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97A59A-DC10-08C4-0D45-0E839065FABF}"/>
              </a:ext>
            </a:extLst>
          </p:cNvPr>
          <p:cNvSpPr txBox="1"/>
          <p:nvPr/>
        </p:nvSpPr>
        <p:spPr>
          <a:xfrm>
            <a:off x="10231869" y="93290"/>
            <a:ext cx="17039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Negative Residuals = Under-costed Units</a:t>
            </a:r>
            <a:endParaRPr lang="en-AU" b="1" dirty="0"/>
          </a:p>
        </p:txBody>
      </p:sp>
      <p:sp>
        <p:nvSpPr>
          <p:cNvPr id="19" name="Arrow: Down 21">
            <a:extLst>
              <a:ext uri="{FF2B5EF4-FFF2-40B4-BE49-F238E27FC236}">
                <a16:creationId xmlns:a16="http://schemas.microsoft.com/office/drawing/2014/main" id="{F9BD39B7-1A1D-8156-FA35-C024D96C5008}"/>
              </a:ext>
            </a:extLst>
          </p:cNvPr>
          <p:cNvSpPr/>
          <p:nvPr/>
        </p:nvSpPr>
        <p:spPr>
          <a:xfrm>
            <a:off x="10784450" y="1386909"/>
            <a:ext cx="655464" cy="880110"/>
          </a:xfrm>
          <a:prstGeom prst="downArrow">
            <a:avLst/>
          </a:prstGeom>
          <a:ln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10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49932" y="1008021"/>
            <a:ext cx="4574738" cy="5136579"/>
            <a:chOff x="1238233" y="779421"/>
            <a:chExt cx="4574738" cy="51365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4622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Fails to converge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89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</a:t>
              </a:r>
              <a:r>
                <a:rPr lang="en-AU" sz="1400" dirty="0"/>
                <a:t>the best linear unbiased est.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2882" y="2185977"/>
            <a:ext cx="5598952" cy="4467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97A59A-DC10-08C4-0D45-0E839065FABF}"/>
              </a:ext>
            </a:extLst>
          </p:cNvPr>
          <p:cNvSpPr txBox="1"/>
          <p:nvPr/>
        </p:nvSpPr>
        <p:spPr>
          <a:xfrm>
            <a:off x="10231869" y="93290"/>
            <a:ext cx="17039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Positive Residuals = Over-costed Units</a:t>
            </a:r>
            <a:endParaRPr lang="en-AU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881" y="2207480"/>
            <a:ext cx="5602917" cy="4449462"/>
          </a:xfrm>
          <a:prstGeom prst="rect">
            <a:avLst/>
          </a:prstGeom>
        </p:spPr>
      </p:pic>
      <p:sp>
        <p:nvSpPr>
          <p:cNvPr id="19" name="Arrow: Down 21">
            <a:extLst>
              <a:ext uri="{FF2B5EF4-FFF2-40B4-BE49-F238E27FC236}">
                <a16:creationId xmlns:a16="http://schemas.microsoft.com/office/drawing/2014/main" id="{F9BD39B7-1A1D-8156-FA35-C024D96C5008}"/>
              </a:ext>
            </a:extLst>
          </p:cNvPr>
          <p:cNvSpPr/>
          <p:nvPr/>
        </p:nvSpPr>
        <p:spPr>
          <a:xfrm>
            <a:off x="10784450" y="1386909"/>
            <a:ext cx="655464" cy="880110"/>
          </a:xfrm>
          <a:prstGeom prst="downArrow">
            <a:avLst/>
          </a:prstGeom>
          <a:ln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6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49932" y="1008021"/>
            <a:ext cx="4574738" cy="5136579"/>
            <a:chOff x="1238233" y="779421"/>
            <a:chExt cx="4574738" cy="51365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690846" y="784310"/>
              <a:ext cx="2122124" cy="212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723" t="5684" r="-1723" b="10748"/>
            <a:stretch/>
          </p:blipFill>
          <p:spPr>
            <a:xfrm>
              <a:off x="1303655" y="779422"/>
              <a:ext cx="2430337" cy="21803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46A4A7-4531-6B4D-B436-C5F844C0B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3654" y="1158309"/>
              <a:ext cx="1010345" cy="687063"/>
            </a:xfrm>
            <a:prstGeom prst="rect">
              <a:avLst/>
            </a:prstGeom>
          </p:spPr>
        </p:pic>
        <p:pic>
          <p:nvPicPr>
            <p:cNvPr id="12" name="Picture 11" descr="A diagram of a neural network&#10;&#10;Description automatically generated">
              <a:extLst>
                <a:ext uri="{FF2B5EF4-FFF2-40B4-BE49-F238E27FC236}">
                  <a16:creationId xmlns:a16="http://schemas.microsoft.com/office/drawing/2014/main" id="{26C68C7B-5152-3461-7B25-0433B050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017" y="779421"/>
              <a:ext cx="1006137" cy="687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0DD881-D576-044E-16A9-AD113DA0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2121" y="1697569"/>
              <a:ext cx="926621" cy="633511"/>
            </a:xfrm>
            <a:prstGeom prst="rect">
              <a:avLst/>
            </a:prstGeom>
          </p:spPr>
        </p:pic>
        <p:pic>
          <p:nvPicPr>
            <p:cNvPr id="13" name="Picture 12" descr="A red line with blue dots&#10;&#10;Description automatically generated">
              <a:extLst>
                <a:ext uri="{FF2B5EF4-FFF2-40B4-BE49-F238E27FC236}">
                  <a16:creationId xmlns:a16="http://schemas.microsoft.com/office/drawing/2014/main" id="{4853BB6D-6269-36E9-3EE1-EF28C644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447" y="2330775"/>
              <a:ext cx="846523" cy="575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3655" y="2906434"/>
              <a:ext cx="4509316" cy="2911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8233" y="3022900"/>
              <a:ext cx="2137193" cy="24622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Uses massive computing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difficult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Tuning is time-consuming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Is cringe </a:t>
              </a:r>
              <a:endParaRPr lang="en-AU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err="1" smtClean="0"/>
                <a:t>Algos</a:t>
              </a:r>
              <a:r>
                <a:rPr lang="en-AU" sz="1400" dirty="0" smtClean="0"/>
                <a:t> are still being optimised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massive </a:t>
              </a:r>
              <a:r>
                <a:rPr lang="en-AU" sz="1400" dirty="0" smtClean="0"/>
                <a:t>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Fails to converge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6222" y="3022900"/>
              <a:ext cx="2015954" cy="289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Can literally be calculated by hand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coefs tell you how to interpret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What are compute costs?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Perfected by Gauss 1795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 smtClean="0"/>
                <a:t>Requires small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/>
                <a:t>Is the best linear unbiased est.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2882" y="2185977"/>
            <a:ext cx="5598952" cy="4467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97A59A-DC10-08C4-0D45-0E839065FABF}"/>
              </a:ext>
            </a:extLst>
          </p:cNvPr>
          <p:cNvSpPr txBox="1"/>
          <p:nvPr/>
        </p:nvSpPr>
        <p:spPr>
          <a:xfrm>
            <a:off x="10231869" y="93290"/>
            <a:ext cx="17039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Positive Residuals = Over-costed Units</a:t>
            </a:r>
            <a:endParaRPr lang="en-AU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881" y="2207480"/>
            <a:ext cx="5602917" cy="4449462"/>
          </a:xfrm>
          <a:prstGeom prst="rect">
            <a:avLst/>
          </a:prstGeom>
        </p:spPr>
      </p:pic>
      <p:sp>
        <p:nvSpPr>
          <p:cNvPr id="19" name="Arrow: Down 21">
            <a:extLst>
              <a:ext uri="{FF2B5EF4-FFF2-40B4-BE49-F238E27FC236}">
                <a16:creationId xmlns:a16="http://schemas.microsoft.com/office/drawing/2014/main" id="{F9BD39B7-1A1D-8156-FA35-C024D96C5008}"/>
              </a:ext>
            </a:extLst>
          </p:cNvPr>
          <p:cNvSpPr/>
          <p:nvPr/>
        </p:nvSpPr>
        <p:spPr>
          <a:xfrm>
            <a:off x="10784450" y="1386909"/>
            <a:ext cx="655464" cy="880110"/>
          </a:xfrm>
          <a:prstGeom prst="downArrow">
            <a:avLst/>
          </a:prstGeom>
          <a:ln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953904" y="2646065"/>
            <a:ext cx="3727556" cy="177145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7953904" y="3479596"/>
            <a:ext cx="3727556" cy="177145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953904" y="5329384"/>
            <a:ext cx="3727556" cy="177145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7965334" y="5721366"/>
            <a:ext cx="3727556" cy="177145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2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Warhammer Analysis:</a:t>
            </a: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endParaRPr lang="en-AU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89" y="1687592"/>
            <a:ext cx="5723461" cy="40158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F8F120-D46F-900D-54C8-28F20CFE5FDD}"/>
              </a:ext>
            </a:extLst>
          </p:cNvPr>
          <p:cNvSpPr txBox="1"/>
          <p:nvPr/>
        </p:nvSpPr>
        <p:spPr>
          <a:xfrm>
            <a:off x="1083126" y="1862891"/>
            <a:ext cx="40146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Question:</a:t>
            </a:r>
          </a:p>
          <a:p>
            <a:endParaRPr lang="en-AU" sz="3200" b="1" dirty="0"/>
          </a:p>
          <a:p>
            <a:r>
              <a:rPr lang="en-AU" sz="3200" b="1" dirty="0" smtClean="0"/>
              <a:t>Why did the OLS model outperform the more advanced </a:t>
            </a:r>
          </a:p>
          <a:p>
            <a:r>
              <a:rPr lang="en-AU" sz="3200" b="1" dirty="0" smtClean="0"/>
              <a:t>ML approaches?</a:t>
            </a:r>
            <a:endParaRPr lang="en-AU" sz="3200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21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4821865" y="-1"/>
            <a:ext cx="7370135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AU" sz="4800" b="1" dirty="0" smtClean="0">
              <a:solidFill>
                <a:schemeClr val="tx1"/>
              </a:solidFill>
            </a:endParaRPr>
          </a:p>
          <a:p>
            <a:endParaRPr lang="en-AU" sz="4800" b="1" dirty="0" smtClean="0">
              <a:solidFill>
                <a:schemeClr val="tx1"/>
              </a:solidFill>
            </a:endParaRPr>
          </a:p>
          <a:p>
            <a:r>
              <a:rPr lang="en-AU" sz="4800" b="1" dirty="0" smtClean="0">
                <a:solidFill>
                  <a:schemeClr val="tx1"/>
                </a:solidFill>
              </a:rPr>
              <a:t>Questions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4800" b="1" dirty="0">
              <a:solidFill>
                <a:schemeClr val="tx1"/>
              </a:solidFill>
            </a:endParaRPr>
          </a:p>
          <a:p>
            <a:endParaRPr lang="en-AU" sz="1800" b="1" dirty="0">
              <a:solidFill>
                <a:schemeClr val="tx1"/>
              </a:solidFill>
            </a:endParaRPr>
          </a:p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4EF78-F11E-4420-E0B5-E46B20B31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69" y="2647227"/>
            <a:ext cx="6848726" cy="25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7" y="-1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8" y="1167188"/>
            <a:ext cx="11266384" cy="4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4503420" y="2423160"/>
            <a:ext cx="5372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28DF6-FC21-78DC-DDB1-4560FBE93836}"/>
              </a:ext>
            </a:extLst>
          </p:cNvPr>
          <p:cNvSpPr/>
          <p:nvPr/>
        </p:nvSpPr>
        <p:spPr>
          <a:xfrm>
            <a:off x="462808" y="3326130"/>
            <a:ext cx="867903" cy="29718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94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4503420" y="2423160"/>
            <a:ext cx="5372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28DF6-FC21-78DC-DDB1-4560FBE93836}"/>
              </a:ext>
            </a:extLst>
          </p:cNvPr>
          <p:cNvSpPr/>
          <p:nvPr/>
        </p:nvSpPr>
        <p:spPr>
          <a:xfrm>
            <a:off x="462808" y="3326130"/>
            <a:ext cx="867903" cy="29718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FCD2B-D201-D3CD-829D-A7F32D16D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08910" y="3192435"/>
            <a:ext cx="3946586" cy="2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EAC37-FC75-EB81-D535-C3C7EE100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99"/>
          <a:stretch/>
        </p:blipFill>
        <p:spPr>
          <a:xfrm flipH="1">
            <a:off x="-1" y="0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A674A6-28D2-74A5-A350-BBCB95419B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DD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71AED-21A7-CA4E-BFF4-23CE200CC267}"/>
              </a:ext>
            </a:extLst>
          </p:cNvPr>
          <p:cNvSpPr/>
          <p:nvPr/>
        </p:nvSpPr>
        <p:spPr>
          <a:xfrm>
            <a:off x="917636" y="0"/>
            <a:ext cx="11274363" cy="6858001"/>
          </a:xfrm>
          <a:prstGeom prst="rect">
            <a:avLst/>
          </a:prstGeom>
          <a:solidFill>
            <a:srgbClr val="F6E5FF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4800" b="1" dirty="0">
                <a:solidFill>
                  <a:schemeClr val="tx1"/>
                </a:solidFill>
              </a:rPr>
              <a:t>Unit </a:t>
            </a:r>
            <a:r>
              <a:rPr lang="en-AU" sz="4800" b="1" dirty="0" err="1">
                <a:solidFill>
                  <a:schemeClr val="tx1"/>
                </a:solidFill>
              </a:rPr>
              <a:t>Warscroll</a:t>
            </a:r>
            <a:r>
              <a:rPr lang="en-AU" sz="4800" b="1" dirty="0">
                <a:solidFill>
                  <a:schemeClr val="tx1"/>
                </a:solidFill>
              </a:rPr>
              <a:t>:</a:t>
            </a:r>
          </a:p>
          <a:p>
            <a:endParaRPr lang="en-AU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CECE4-A4BA-A7B5-E9C0-EBF20CBF5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89" b="64403"/>
          <a:stretch/>
        </p:blipFill>
        <p:spPr>
          <a:xfrm>
            <a:off x="462808" y="1167188"/>
            <a:ext cx="6772382" cy="161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0748C-DDA9-D26F-9435-35DB27E9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6"/>
          <a:stretch/>
        </p:blipFill>
        <p:spPr>
          <a:xfrm>
            <a:off x="7269480" y="1167188"/>
            <a:ext cx="4459712" cy="4523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0011-047B-BB99-75E3-3BBA3689D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44189" r="80368" b="32313"/>
          <a:stretch/>
        </p:blipFill>
        <p:spPr>
          <a:xfrm>
            <a:off x="525780" y="3166110"/>
            <a:ext cx="2148840" cy="1062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BF1B4-8C85-37B8-B635-113354D78751}"/>
              </a:ext>
            </a:extLst>
          </p:cNvPr>
          <p:cNvSpPr/>
          <p:nvPr/>
        </p:nvSpPr>
        <p:spPr>
          <a:xfrm>
            <a:off x="4994910" y="2423160"/>
            <a:ext cx="537210" cy="480060"/>
          </a:xfrm>
          <a:prstGeom prst="rect">
            <a:avLst/>
          </a:prstGeom>
          <a:noFill/>
          <a:ln w="76200">
            <a:solidFill>
              <a:srgbClr val="CC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0133EA-A3FC-0BC9-44DE-68DA970D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689" y="3532216"/>
            <a:ext cx="3799991" cy="2571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C4390-1804-6248-3C55-F9B289828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21" y="4389120"/>
            <a:ext cx="824447" cy="9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1084</Words>
  <Application>Microsoft Office PowerPoint</Application>
  <PresentationFormat>Widescreen</PresentationFormat>
  <Paragraphs>380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</dc:creator>
  <cp:lastModifiedBy>Jason Spedding (WorkSafe)</cp:lastModifiedBy>
  <cp:revision>29</cp:revision>
  <dcterms:created xsi:type="dcterms:W3CDTF">2023-11-12T08:49:08Z</dcterms:created>
  <dcterms:modified xsi:type="dcterms:W3CDTF">2023-11-16T23:46:41Z</dcterms:modified>
</cp:coreProperties>
</file>